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5"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5143500" type="screen16x9"/>
  <p:notesSz cx="6858000" cy="9144000"/>
  <p:embeddedFontLst>
    <p:embeddedFont>
      <p:font typeface="Barlow" panose="00000500000000000000" pitchFamily="2" charset="0"/>
      <p:regular r:id="rId14"/>
      <p:bold r:id="rId15"/>
      <p:italic r:id="rId16"/>
      <p:boldItalic r:id="rId17"/>
    </p:embeddedFont>
    <p:embeddedFont>
      <p:font typeface="Barlow ExtraBold" panose="00000900000000000000" pitchFamily="2" charset="0"/>
      <p:bold r:id="rId18"/>
      <p:boldItalic r:id="rId19"/>
    </p:embeddedFont>
    <p:embeddedFont>
      <p:font typeface="Roboto" panose="02000000000000000000" pitchFamily="2" charset="0"/>
      <p:regular r:id="rId20"/>
      <p:bold r:id="rId21"/>
      <p:italic r:id="rId22"/>
      <p:boldItalic r:id="rId2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773434CE-D00A-47FB-8317-195C4656EB76}">
  <a:tblStyle styleId="{773434CE-D00A-47FB-8317-195C4656EB76}"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860" y="6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5.fntdata"/><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font" Target="fonts/font8.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font" Target="fonts/font7.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font" Target="fonts/font2.fntdata"/><Relationship Id="rId23" Type="http://schemas.openxmlformats.org/officeDocument/2006/relationships/font" Target="fonts/font10.fntdata"/><Relationship Id="rId10" Type="http://schemas.openxmlformats.org/officeDocument/2006/relationships/slide" Target="slides/slide9.xml"/><Relationship Id="rId19" Type="http://schemas.openxmlformats.org/officeDocument/2006/relationships/font" Target="fonts/font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schemas.openxmlformats.org/officeDocument/2006/relationships/font" Target="fonts/font9.fntdata"/><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9" name="Google Shape;199;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4"/>
        <p:cNvGrpSpPr/>
        <p:nvPr/>
      </p:nvGrpSpPr>
      <p:grpSpPr>
        <a:xfrm>
          <a:off x="0" y="0"/>
          <a:ext cx="0" cy="0"/>
          <a:chOff x="0" y="0"/>
          <a:chExt cx="0" cy="0"/>
        </a:xfrm>
      </p:grpSpPr>
      <p:sp>
        <p:nvSpPr>
          <p:cNvPr id="275" name="Google Shape;275;g3e516b6dcfc_0_1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6" name="Google Shape;276;g3e516b6dcfc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1"/>
        <p:cNvGrpSpPr/>
        <p:nvPr/>
      </p:nvGrpSpPr>
      <p:grpSpPr>
        <a:xfrm>
          <a:off x="0" y="0"/>
          <a:ext cx="0" cy="0"/>
          <a:chOff x="0" y="0"/>
          <a:chExt cx="0" cy="0"/>
        </a:xfrm>
      </p:grpSpPr>
      <p:sp>
        <p:nvSpPr>
          <p:cNvPr id="282" name="Google Shape;282;gfdeffb4c67_0_32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3" name="Google Shape;283;gfdeffb4c67_0_3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g295eaeb3522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7" name="Google Shape;207;g295eaeb352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3e34be524c1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3e34be524c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g3e5497817f7_0_1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7" name="Google Shape;227;g3e5497817f7_0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Google Shape;234;g3e5497817f7_0_2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5" name="Google Shape;235;g3e5497817f7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e516b6dcfc_0_5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e516b6dcfc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g3e5497817f7_0_3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0" name="Google Shape;250;g3e5497817f7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Google Shape;258;g3e5497817f7_0_5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9" name="Google Shape;259;g3e5497817f7_0_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
        <p:cNvGrpSpPr/>
        <p:nvPr/>
      </p:nvGrpSpPr>
      <p:grpSpPr>
        <a:xfrm>
          <a:off x="0" y="0"/>
          <a:ext cx="0" cy="0"/>
          <a:chOff x="0" y="0"/>
          <a:chExt cx="0" cy="0"/>
        </a:xfrm>
      </p:grpSpPr>
      <p:sp>
        <p:nvSpPr>
          <p:cNvPr id="266" name="Google Shape;266;g3e5497817f7_0_4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7" name="Google Shape;267;g3e5497817f7_0_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E7FBFF"/>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690008" y="303525"/>
            <a:ext cx="7764000" cy="2052600"/>
          </a:xfrm>
          <a:prstGeom prst="rect">
            <a:avLst/>
          </a:prstGeom>
        </p:spPr>
        <p:txBody>
          <a:bodyPr spcFirstLastPara="1" wrap="square" lIns="91425" tIns="91425" rIns="91425" bIns="91425" anchor="b" anchorCtr="0">
            <a:normAutofit/>
          </a:bodyPr>
          <a:lstStyle>
            <a:lvl1pPr lvl="0">
              <a:spcBef>
                <a:spcPts val="0"/>
              </a:spcBef>
              <a:spcAft>
                <a:spcPts val="0"/>
              </a:spcAft>
              <a:buClr>
                <a:schemeClr val="dk2"/>
              </a:buClr>
              <a:buSzPts val="5200"/>
              <a:buFont typeface="Roboto"/>
              <a:buNone/>
              <a:defRPr sz="5200" b="1">
                <a:solidFill>
                  <a:schemeClr val="dk2"/>
                </a:solidFill>
                <a:latin typeface="Roboto"/>
                <a:ea typeface="Roboto"/>
                <a:cs typeface="Roboto"/>
                <a:sym typeface="Roboto"/>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690001" y="2356125"/>
            <a:ext cx="7764000" cy="7926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SzPts val="2800"/>
              <a:buFont typeface="Barlow"/>
              <a:buNone/>
              <a:defRPr sz="2800">
                <a:latin typeface="Barlow"/>
                <a:ea typeface="Barlow"/>
                <a:cs typeface="Barlow"/>
                <a:sym typeface="Barlow"/>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p:nvPr/>
        </p:nvSpPr>
        <p:spPr>
          <a:xfrm>
            <a:off x="0" y="4739700"/>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0" y="4316316"/>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0" y="3892932"/>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0" y="3469548"/>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0" y="3046164"/>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0" y="2622780"/>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0" y="2199395"/>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0" y="1776011"/>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0" y="1352627"/>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0" y="929243"/>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0" y="505859"/>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0" y="82475"/>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122"/>
        <p:cNvGrpSpPr/>
        <p:nvPr/>
      </p:nvGrpSpPr>
      <p:grpSpPr>
        <a:xfrm>
          <a:off x="0" y="0"/>
          <a:ext cx="0" cy="0"/>
          <a:chOff x="0" y="0"/>
          <a:chExt cx="0" cy="0"/>
        </a:xfrm>
      </p:grpSpPr>
      <p:sp>
        <p:nvSpPr>
          <p:cNvPr id="123" name="Google Shape;123;p11"/>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dk2"/>
              </a:buClr>
              <a:buSzPts val="4800"/>
              <a:buNone/>
              <a:defRPr sz="4800">
                <a:solidFill>
                  <a:schemeClr val="dk2"/>
                </a:solidFill>
              </a:defRPr>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124" name="Google Shape;124;p11"/>
          <p:cNvSpPr/>
          <p:nvPr/>
        </p:nvSpPr>
        <p:spPr>
          <a:xfrm>
            <a:off x="8320750" y="4739702"/>
            <a:ext cx="8232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11"/>
          <p:cNvSpPr/>
          <p:nvPr/>
        </p:nvSpPr>
        <p:spPr>
          <a:xfrm>
            <a:off x="8320750" y="4316320"/>
            <a:ext cx="8232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11"/>
          <p:cNvSpPr/>
          <p:nvPr/>
        </p:nvSpPr>
        <p:spPr>
          <a:xfrm>
            <a:off x="8320750" y="3892938"/>
            <a:ext cx="8232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11"/>
          <p:cNvSpPr/>
          <p:nvPr/>
        </p:nvSpPr>
        <p:spPr>
          <a:xfrm>
            <a:off x="8320750" y="3469556"/>
            <a:ext cx="8232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11"/>
          <p:cNvSpPr/>
          <p:nvPr/>
        </p:nvSpPr>
        <p:spPr>
          <a:xfrm>
            <a:off x="8320750" y="3046174"/>
            <a:ext cx="8232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11"/>
          <p:cNvSpPr/>
          <p:nvPr/>
        </p:nvSpPr>
        <p:spPr>
          <a:xfrm>
            <a:off x="8320750" y="2622792"/>
            <a:ext cx="8232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11"/>
          <p:cNvSpPr/>
          <p:nvPr/>
        </p:nvSpPr>
        <p:spPr>
          <a:xfrm>
            <a:off x="8320750" y="2199410"/>
            <a:ext cx="8232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11"/>
          <p:cNvSpPr/>
          <p:nvPr/>
        </p:nvSpPr>
        <p:spPr>
          <a:xfrm>
            <a:off x="8320750" y="1776028"/>
            <a:ext cx="8232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11"/>
          <p:cNvSpPr/>
          <p:nvPr/>
        </p:nvSpPr>
        <p:spPr>
          <a:xfrm>
            <a:off x="8320750" y="1352646"/>
            <a:ext cx="8232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11"/>
          <p:cNvSpPr/>
          <p:nvPr/>
        </p:nvSpPr>
        <p:spPr>
          <a:xfrm>
            <a:off x="8320750" y="929264"/>
            <a:ext cx="8232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11"/>
          <p:cNvSpPr/>
          <p:nvPr/>
        </p:nvSpPr>
        <p:spPr>
          <a:xfrm>
            <a:off x="8320750" y="505882"/>
            <a:ext cx="8232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11"/>
          <p:cNvSpPr/>
          <p:nvPr/>
        </p:nvSpPr>
        <p:spPr>
          <a:xfrm>
            <a:off x="8320750" y="82500"/>
            <a:ext cx="8232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Main point 1">
  <p:cSld name="MAIN_POINT_1">
    <p:bg>
      <p:bgPr>
        <a:solidFill>
          <a:srgbClr val="E7FBFF"/>
        </a:solidFill>
        <a:effectLst/>
      </p:bgPr>
    </p:bg>
    <p:spTree>
      <p:nvGrpSpPr>
        <p:cNvPr id="1" name="Shape 136"/>
        <p:cNvGrpSpPr/>
        <p:nvPr/>
      </p:nvGrpSpPr>
      <p:grpSpPr>
        <a:xfrm>
          <a:off x="0" y="0"/>
          <a:ext cx="0" cy="0"/>
          <a:chOff x="0" y="0"/>
          <a:chExt cx="0" cy="0"/>
        </a:xfrm>
      </p:grpSpPr>
      <p:sp>
        <p:nvSpPr>
          <p:cNvPr id="137" name="Google Shape;137;p12"/>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rtl="0">
              <a:spcBef>
                <a:spcPts val="0"/>
              </a:spcBef>
              <a:spcAft>
                <a:spcPts val="0"/>
              </a:spcAft>
              <a:buClr>
                <a:schemeClr val="dk2"/>
              </a:buClr>
              <a:buSzPts val="4800"/>
              <a:buNone/>
              <a:defRPr sz="4800">
                <a:solidFill>
                  <a:schemeClr val="dk2"/>
                </a:solidFill>
              </a:defRPr>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endParaRPr/>
          </a:p>
        </p:txBody>
      </p:sp>
      <p:sp>
        <p:nvSpPr>
          <p:cNvPr id="138" name="Google Shape;138;p12"/>
          <p:cNvSpPr/>
          <p:nvPr/>
        </p:nvSpPr>
        <p:spPr>
          <a:xfrm>
            <a:off x="8320750" y="4739702"/>
            <a:ext cx="8232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12"/>
          <p:cNvSpPr/>
          <p:nvPr/>
        </p:nvSpPr>
        <p:spPr>
          <a:xfrm>
            <a:off x="8320750" y="4316320"/>
            <a:ext cx="8232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12"/>
          <p:cNvSpPr/>
          <p:nvPr/>
        </p:nvSpPr>
        <p:spPr>
          <a:xfrm>
            <a:off x="8320750" y="3892938"/>
            <a:ext cx="8232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12"/>
          <p:cNvSpPr/>
          <p:nvPr/>
        </p:nvSpPr>
        <p:spPr>
          <a:xfrm>
            <a:off x="8320750" y="3469556"/>
            <a:ext cx="8232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12"/>
          <p:cNvSpPr/>
          <p:nvPr/>
        </p:nvSpPr>
        <p:spPr>
          <a:xfrm>
            <a:off x="8320750" y="3046174"/>
            <a:ext cx="8232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12"/>
          <p:cNvSpPr/>
          <p:nvPr/>
        </p:nvSpPr>
        <p:spPr>
          <a:xfrm>
            <a:off x="8320750" y="2622792"/>
            <a:ext cx="8232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12"/>
          <p:cNvSpPr/>
          <p:nvPr/>
        </p:nvSpPr>
        <p:spPr>
          <a:xfrm>
            <a:off x="8320750" y="2199410"/>
            <a:ext cx="8232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12"/>
          <p:cNvSpPr/>
          <p:nvPr/>
        </p:nvSpPr>
        <p:spPr>
          <a:xfrm>
            <a:off x="8320750" y="1776028"/>
            <a:ext cx="8232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12"/>
          <p:cNvSpPr/>
          <p:nvPr/>
        </p:nvSpPr>
        <p:spPr>
          <a:xfrm>
            <a:off x="8320750" y="1352646"/>
            <a:ext cx="8232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12"/>
          <p:cNvSpPr/>
          <p:nvPr/>
        </p:nvSpPr>
        <p:spPr>
          <a:xfrm>
            <a:off x="8320750" y="929264"/>
            <a:ext cx="8232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12"/>
          <p:cNvSpPr/>
          <p:nvPr/>
        </p:nvSpPr>
        <p:spPr>
          <a:xfrm>
            <a:off x="8320750" y="505882"/>
            <a:ext cx="8232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12"/>
          <p:cNvSpPr/>
          <p:nvPr/>
        </p:nvSpPr>
        <p:spPr>
          <a:xfrm>
            <a:off x="8320750" y="82500"/>
            <a:ext cx="8232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150"/>
        <p:cNvGrpSpPr/>
        <p:nvPr/>
      </p:nvGrpSpPr>
      <p:grpSpPr>
        <a:xfrm>
          <a:off x="0" y="0"/>
          <a:ext cx="0" cy="0"/>
          <a:chOff x="0" y="0"/>
          <a:chExt cx="0" cy="0"/>
        </a:xfrm>
      </p:grpSpPr>
      <p:sp>
        <p:nvSpPr>
          <p:cNvPr id="151" name="Google Shape;151;p13"/>
          <p:cNvSpPr/>
          <p:nvPr/>
        </p:nvSpPr>
        <p:spPr>
          <a:xfrm>
            <a:off x="4423950" y="4739712"/>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13"/>
          <p:cNvSpPr/>
          <p:nvPr/>
        </p:nvSpPr>
        <p:spPr>
          <a:xfrm>
            <a:off x="4423950" y="4316328"/>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13"/>
          <p:cNvSpPr/>
          <p:nvPr/>
        </p:nvSpPr>
        <p:spPr>
          <a:xfrm>
            <a:off x="4423950" y="3892944"/>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13"/>
          <p:cNvSpPr/>
          <p:nvPr/>
        </p:nvSpPr>
        <p:spPr>
          <a:xfrm>
            <a:off x="4423950" y="3469560"/>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13"/>
          <p:cNvSpPr/>
          <p:nvPr/>
        </p:nvSpPr>
        <p:spPr>
          <a:xfrm>
            <a:off x="4423950" y="3046176"/>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13"/>
          <p:cNvSpPr/>
          <p:nvPr/>
        </p:nvSpPr>
        <p:spPr>
          <a:xfrm>
            <a:off x="4423950" y="2622792"/>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13"/>
          <p:cNvSpPr/>
          <p:nvPr/>
        </p:nvSpPr>
        <p:spPr>
          <a:xfrm>
            <a:off x="4423950" y="2199408"/>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13"/>
          <p:cNvSpPr/>
          <p:nvPr/>
        </p:nvSpPr>
        <p:spPr>
          <a:xfrm>
            <a:off x="4423950" y="1776024"/>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13"/>
          <p:cNvSpPr/>
          <p:nvPr/>
        </p:nvSpPr>
        <p:spPr>
          <a:xfrm>
            <a:off x="4423950" y="1352640"/>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13"/>
          <p:cNvSpPr/>
          <p:nvPr/>
        </p:nvSpPr>
        <p:spPr>
          <a:xfrm>
            <a:off x="4423950" y="929256"/>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13"/>
          <p:cNvSpPr/>
          <p:nvPr/>
        </p:nvSpPr>
        <p:spPr>
          <a:xfrm>
            <a:off x="4423950" y="505872"/>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13"/>
          <p:cNvSpPr/>
          <p:nvPr/>
        </p:nvSpPr>
        <p:spPr>
          <a:xfrm>
            <a:off x="4423950" y="82488"/>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13"/>
          <p:cNvSpPr/>
          <p:nvPr/>
        </p:nvSpPr>
        <p:spPr>
          <a:xfrm>
            <a:off x="4572000" y="-125"/>
            <a:ext cx="4572000" cy="5143500"/>
          </a:xfrm>
          <a:prstGeom prst="rect">
            <a:avLst/>
          </a:prstGeom>
          <a:solidFill>
            <a:srgbClr val="E7FB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13"/>
          <p:cNvSpPr txBox="1">
            <a:spLocks noGrp="1"/>
          </p:cNvSpPr>
          <p:nvPr>
            <p:ph type="title"/>
          </p:nvPr>
        </p:nvSpPr>
        <p:spPr>
          <a:xfrm>
            <a:off x="1893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Clr>
                <a:schemeClr val="dk2"/>
              </a:buClr>
              <a:buSzPts val="4200"/>
              <a:buNone/>
              <a:defRPr sz="4200">
                <a:solidFill>
                  <a:schemeClr val="dk2"/>
                </a:solidFill>
              </a:defRPr>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165" name="Google Shape;165;p13"/>
          <p:cNvSpPr txBox="1">
            <a:spLocks noGrp="1"/>
          </p:cNvSpPr>
          <p:nvPr>
            <p:ph type="subTitle" idx="1"/>
          </p:nvPr>
        </p:nvSpPr>
        <p:spPr>
          <a:xfrm>
            <a:off x="1893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166" name="Google Shape;166;p13"/>
          <p:cNvSpPr txBox="1">
            <a:spLocks noGrp="1"/>
          </p:cNvSpPr>
          <p:nvPr>
            <p:ph type="body" idx="2"/>
          </p:nvPr>
        </p:nvSpPr>
        <p:spPr>
          <a:xfrm>
            <a:off x="50157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167"/>
        <p:cNvGrpSpPr/>
        <p:nvPr/>
      </p:nvGrpSpPr>
      <p:grpSpPr>
        <a:xfrm>
          <a:off x="0" y="0"/>
          <a:ext cx="0" cy="0"/>
          <a:chOff x="0" y="0"/>
          <a:chExt cx="0" cy="0"/>
        </a:xfrm>
      </p:grpSpPr>
      <p:sp>
        <p:nvSpPr>
          <p:cNvPr id="168" name="Google Shape;168;p14"/>
          <p:cNvSpPr txBox="1">
            <a:spLocks noGrp="1"/>
          </p:cNvSpPr>
          <p:nvPr>
            <p:ph type="body" idx="1"/>
          </p:nvPr>
        </p:nvSpPr>
        <p:spPr>
          <a:xfrm>
            <a:off x="311700" y="41171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169" name="Google Shape;169;p14"/>
          <p:cNvSpPr/>
          <p:nvPr/>
        </p:nvSpPr>
        <p:spPr>
          <a:xfrm>
            <a:off x="311695" y="4722275"/>
            <a:ext cx="1310700" cy="1134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14"/>
          <p:cNvSpPr/>
          <p:nvPr/>
        </p:nvSpPr>
        <p:spPr>
          <a:xfrm>
            <a:off x="1622515" y="4722275"/>
            <a:ext cx="1310700" cy="1134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14"/>
          <p:cNvSpPr/>
          <p:nvPr/>
        </p:nvSpPr>
        <p:spPr>
          <a:xfrm>
            <a:off x="2933336" y="4722275"/>
            <a:ext cx="1310700" cy="1134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14"/>
          <p:cNvSpPr/>
          <p:nvPr/>
        </p:nvSpPr>
        <p:spPr>
          <a:xfrm>
            <a:off x="4244185" y="4722275"/>
            <a:ext cx="1310700" cy="1134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rgbClr val="E7FBFF"/>
        </a:solidFill>
        <a:effectLst/>
      </p:bgPr>
    </p:bg>
    <p:spTree>
      <p:nvGrpSpPr>
        <p:cNvPr id="1" name="Shape 173"/>
        <p:cNvGrpSpPr/>
        <p:nvPr/>
      </p:nvGrpSpPr>
      <p:grpSpPr>
        <a:xfrm>
          <a:off x="0" y="0"/>
          <a:ext cx="0" cy="0"/>
          <a:chOff x="0" y="0"/>
          <a:chExt cx="0" cy="0"/>
        </a:xfrm>
      </p:grpSpPr>
      <p:sp>
        <p:nvSpPr>
          <p:cNvPr id="174" name="Google Shape;174;p15"/>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Clr>
                <a:schemeClr val="dk2"/>
              </a:buClr>
              <a:buSzPts val="12000"/>
              <a:buNone/>
              <a:defRPr sz="12000">
                <a:solidFill>
                  <a:schemeClr val="dk2"/>
                </a:solidFill>
              </a:defRPr>
            </a:lvl1pPr>
            <a:lvl2pPr lvl="1" algn="ctr">
              <a:spcBef>
                <a:spcPts val="0"/>
              </a:spcBef>
              <a:spcAft>
                <a:spcPts val="0"/>
              </a:spcAft>
              <a:buClr>
                <a:schemeClr val="dk2"/>
              </a:buClr>
              <a:buSzPts val="12000"/>
              <a:buNone/>
              <a:defRPr sz="12000">
                <a:solidFill>
                  <a:schemeClr val="dk2"/>
                </a:solidFill>
              </a:defRPr>
            </a:lvl2pPr>
            <a:lvl3pPr lvl="2" algn="ctr">
              <a:spcBef>
                <a:spcPts val="0"/>
              </a:spcBef>
              <a:spcAft>
                <a:spcPts val="0"/>
              </a:spcAft>
              <a:buClr>
                <a:schemeClr val="dk2"/>
              </a:buClr>
              <a:buSzPts val="12000"/>
              <a:buNone/>
              <a:defRPr sz="12000">
                <a:solidFill>
                  <a:schemeClr val="dk2"/>
                </a:solidFill>
              </a:defRPr>
            </a:lvl3pPr>
            <a:lvl4pPr lvl="3" algn="ctr">
              <a:spcBef>
                <a:spcPts val="0"/>
              </a:spcBef>
              <a:spcAft>
                <a:spcPts val="0"/>
              </a:spcAft>
              <a:buClr>
                <a:schemeClr val="dk2"/>
              </a:buClr>
              <a:buSzPts val="12000"/>
              <a:buNone/>
              <a:defRPr sz="12000">
                <a:solidFill>
                  <a:schemeClr val="dk2"/>
                </a:solidFill>
              </a:defRPr>
            </a:lvl4pPr>
            <a:lvl5pPr lvl="4" algn="ctr">
              <a:spcBef>
                <a:spcPts val="0"/>
              </a:spcBef>
              <a:spcAft>
                <a:spcPts val="0"/>
              </a:spcAft>
              <a:buClr>
                <a:schemeClr val="dk2"/>
              </a:buClr>
              <a:buSzPts val="12000"/>
              <a:buNone/>
              <a:defRPr sz="12000">
                <a:solidFill>
                  <a:schemeClr val="dk2"/>
                </a:solidFill>
              </a:defRPr>
            </a:lvl5pPr>
            <a:lvl6pPr lvl="5" algn="ctr">
              <a:spcBef>
                <a:spcPts val="0"/>
              </a:spcBef>
              <a:spcAft>
                <a:spcPts val="0"/>
              </a:spcAft>
              <a:buClr>
                <a:schemeClr val="dk2"/>
              </a:buClr>
              <a:buSzPts val="12000"/>
              <a:buNone/>
              <a:defRPr sz="12000">
                <a:solidFill>
                  <a:schemeClr val="dk2"/>
                </a:solidFill>
              </a:defRPr>
            </a:lvl6pPr>
            <a:lvl7pPr lvl="6" algn="ctr">
              <a:spcBef>
                <a:spcPts val="0"/>
              </a:spcBef>
              <a:spcAft>
                <a:spcPts val="0"/>
              </a:spcAft>
              <a:buClr>
                <a:schemeClr val="dk2"/>
              </a:buClr>
              <a:buSzPts val="12000"/>
              <a:buNone/>
              <a:defRPr sz="12000">
                <a:solidFill>
                  <a:schemeClr val="dk2"/>
                </a:solidFill>
              </a:defRPr>
            </a:lvl7pPr>
            <a:lvl8pPr lvl="7" algn="ctr">
              <a:spcBef>
                <a:spcPts val="0"/>
              </a:spcBef>
              <a:spcAft>
                <a:spcPts val="0"/>
              </a:spcAft>
              <a:buClr>
                <a:schemeClr val="dk2"/>
              </a:buClr>
              <a:buSzPts val="12000"/>
              <a:buNone/>
              <a:defRPr sz="12000">
                <a:solidFill>
                  <a:schemeClr val="dk2"/>
                </a:solidFill>
              </a:defRPr>
            </a:lvl8pPr>
            <a:lvl9pPr lvl="8" algn="ctr">
              <a:spcBef>
                <a:spcPts val="0"/>
              </a:spcBef>
              <a:spcAft>
                <a:spcPts val="0"/>
              </a:spcAft>
              <a:buClr>
                <a:schemeClr val="dk2"/>
              </a:buClr>
              <a:buSzPts val="12000"/>
              <a:buNone/>
              <a:defRPr sz="12000">
                <a:solidFill>
                  <a:schemeClr val="dk2"/>
                </a:solidFill>
              </a:defRPr>
            </a:lvl9pPr>
          </a:lstStyle>
          <a:p>
            <a:r>
              <a:t>xx%</a:t>
            </a:r>
          </a:p>
        </p:txBody>
      </p:sp>
      <p:sp>
        <p:nvSpPr>
          <p:cNvPr id="175" name="Google Shape;175;p15"/>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176" name="Google Shape;176;p15"/>
          <p:cNvSpPr/>
          <p:nvPr/>
        </p:nvSpPr>
        <p:spPr>
          <a:xfrm>
            <a:off x="13" y="0"/>
            <a:ext cx="2286000" cy="1605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15"/>
          <p:cNvSpPr/>
          <p:nvPr/>
        </p:nvSpPr>
        <p:spPr>
          <a:xfrm>
            <a:off x="2285987" y="0"/>
            <a:ext cx="2286000" cy="1605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15"/>
          <p:cNvSpPr/>
          <p:nvPr/>
        </p:nvSpPr>
        <p:spPr>
          <a:xfrm>
            <a:off x="4571962" y="0"/>
            <a:ext cx="2286000" cy="1605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15"/>
          <p:cNvSpPr/>
          <p:nvPr/>
        </p:nvSpPr>
        <p:spPr>
          <a:xfrm>
            <a:off x="6857987" y="0"/>
            <a:ext cx="2286000" cy="1605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ig number 1">
  <p:cSld name="BIG_NUMBER_1">
    <p:spTree>
      <p:nvGrpSpPr>
        <p:cNvPr id="1" name="Shape 180"/>
        <p:cNvGrpSpPr/>
        <p:nvPr/>
      </p:nvGrpSpPr>
      <p:grpSpPr>
        <a:xfrm>
          <a:off x="0" y="0"/>
          <a:ext cx="0" cy="0"/>
          <a:chOff x="0" y="0"/>
          <a:chExt cx="0" cy="0"/>
        </a:xfrm>
      </p:grpSpPr>
      <p:sp>
        <p:nvSpPr>
          <p:cNvPr id="181" name="Google Shape;181;p16"/>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rtl="0">
              <a:spcBef>
                <a:spcPts val="0"/>
              </a:spcBef>
              <a:spcAft>
                <a:spcPts val="0"/>
              </a:spcAft>
              <a:buClr>
                <a:schemeClr val="dk2"/>
              </a:buClr>
              <a:buSzPts val="12000"/>
              <a:buNone/>
              <a:defRPr sz="12000">
                <a:solidFill>
                  <a:schemeClr val="dk2"/>
                </a:solidFill>
              </a:defRPr>
            </a:lvl1pPr>
            <a:lvl2pPr lvl="1" algn="ctr" rtl="0">
              <a:spcBef>
                <a:spcPts val="0"/>
              </a:spcBef>
              <a:spcAft>
                <a:spcPts val="0"/>
              </a:spcAft>
              <a:buClr>
                <a:schemeClr val="dk2"/>
              </a:buClr>
              <a:buSzPts val="12000"/>
              <a:buNone/>
              <a:defRPr sz="12000">
                <a:solidFill>
                  <a:schemeClr val="dk2"/>
                </a:solidFill>
              </a:defRPr>
            </a:lvl2pPr>
            <a:lvl3pPr lvl="2" algn="ctr" rtl="0">
              <a:spcBef>
                <a:spcPts val="0"/>
              </a:spcBef>
              <a:spcAft>
                <a:spcPts val="0"/>
              </a:spcAft>
              <a:buClr>
                <a:schemeClr val="dk2"/>
              </a:buClr>
              <a:buSzPts val="12000"/>
              <a:buNone/>
              <a:defRPr sz="12000">
                <a:solidFill>
                  <a:schemeClr val="dk2"/>
                </a:solidFill>
              </a:defRPr>
            </a:lvl3pPr>
            <a:lvl4pPr lvl="3" algn="ctr" rtl="0">
              <a:spcBef>
                <a:spcPts val="0"/>
              </a:spcBef>
              <a:spcAft>
                <a:spcPts val="0"/>
              </a:spcAft>
              <a:buClr>
                <a:schemeClr val="dk2"/>
              </a:buClr>
              <a:buSzPts val="12000"/>
              <a:buNone/>
              <a:defRPr sz="12000">
                <a:solidFill>
                  <a:schemeClr val="dk2"/>
                </a:solidFill>
              </a:defRPr>
            </a:lvl4pPr>
            <a:lvl5pPr lvl="4" algn="ctr" rtl="0">
              <a:spcBef>
                <a:spcPts val="0"/>
              </a:spcBef>
              <a:spcAft>
                <a:spcPts val="0"/>
              </a:spcAft>
              <a:buClr>
                <a:schemeClr val="dk2"/>
              </a:buClr>
              <a:buSzPts val="12000"/>
              <a:buNone/>
              <a:defRPr sz="12000">
                <a:solidFill>
                  <a:schemeClr val="dk2"/>
                </a:solidFill>
              </a:defRPr>
            </a:lvl5pPr>
            <a:lvl6pPr lvl="5" algn="ctr" rtl="0">
              <a:spcBef>
                <a:spcPts val="0"/>
              </a:spcBef>
              <a:spcAft>
                <a:spcPts val="0"/>
              </a:spcAft>
              <a:buClr>
                <a:schemeClr val="dk2"/>
              </a:buClr>
              <a:buSzPts val="12000"/>
              <a:buNone/>
              <a:defRPr sz="12000">
                <a:solidFill>
                  <a:schemeClr val="dk2"/>
                </a:solidFill>
              </a:defRPr>
            </a:lvl6pPr>
            <a:lvl7pPr lvl="6" algn="ctr" rtl="0">
              <a:spcBef>
                <a:spcPts val="0"/>
              </a:spcBef>
              <a:spcAft>
                <a:spcPts val="0"/>
              </a:spcAft>
              <a:buClr>
                <a:schemeClr val="dk2"/>
              </a:buClr>
              <a:buSzPts val="12000"/>
              <a:buNone/>
              <a:defRPr sz="12000">
                <a:solidFill>
                  <a:schemeClr val="dk2"/>
                </a:solidFill>
              </a:defRPr>
            </a:lvl7pPr>
            <a:lvl8pPr lvl="7" algn="ctr" rtl="0">
              <a:spcBef>
                <a:spcPts val="0"/>
              </a:spcBef>
              <a:spcAft>
                <a:spcPts val="0"/>
              </a:spcAft>
              <a:buClr>
                <a:schemeClr val="dk2"/>
              </a:buClr>
              <a:buSzPts val="12000"/>
              <a:buNone/>
              <a:defRPr sz="12000">
                <a:solidFill>
                  <a:schemeClr val="dk2"/>
                </a:solidFill>
              </a:defRPr>
            </a:lvl8pPr>
            <a:lvl9pPr lvl="8" algn="ctr" rtl="0">
              <a:spcBef>
                <a:spcPts val="0"/>
              </a:spcBef>
              <a:spcAft>
                <a:spcPts val="0"/>
              </a:spcAft>
              <a:buClr>
                <a:schemeClr val="dk2"/>
              </a:buClr>
              <a:buSzPts val="12000"/>
              <a:buNone/>
              <a:defRPr sz="12000">
                <a:solidFill>
                  <a:schemeClr val="dk2"/>
                </a:solidFill>
              </a:defRPr>
            </a:lvl9pPr>
          </a:lstStyle>
          <a:p>
            <a:r>
              <a:t>xx%</a:t>
            </a:r>
          </a:p>
        </p:txBody>
      </p:sp>
      <p:sp>
        <p:nvSpPr>
          <p:cNvPr id="182" name="Google Shape;182;p16"/>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rtl="0">
              <a:spcBef>
                <a:spcPts val="0"/>
              </a:spcBef>
              <a:spcAft>
                <a:spcPts val="0"/>
              </a:spcAft>
              <a:buSzPts val="1800"/>
              <a:buChar char="●"/>
              <a:defRPr/>
            </a:lvl1pPr>
            <a:lvl2pPr marL="914400" lvl="1" indent="-317500" algn="ctr" rtl="0">
              <a:spcBef>
                <a:spcPts val="0"/>
              </a:spcBef>
              <a:spcAft>
                <a:spcPts val="0"/>
              </a:spcAft>
              <a:buSzPts val="1400"/>
              <a:buChar char="○"/>
              <a:defRPr/>
            </a:lvl2pPr>
            <a:lvl3pPr marL="1371600" lvl="2" indent="-317500" algn="ctr" rtl="0">
              <a:spcBef>
                <a:spcPts val="0"/>
              </a:spcBef>
              <a:spcAft>
                <a:spcPts val="0"/>
              </a:spcAft>
              <a:buSzPts val="1400"/>
              <a:buChar char="■"/>
              <a:defRPr/>
            </a:lvl3pPr>
            <a:lvl4pPr marL="1828800" lvl="3" indent="-317500" algn="ctr" rtl="0">
              <a:spcBef>
                <a:spcPts val="0"/>
              </a:spcBef>
              <a:spcAft>
                <a:spcPts val="0"/>
              </a:spcAft>
              <a:buSzPts val="1400"/>
              <a:buChar char="●"/>
              <a:defRPr/>
            </a:lvl4pPr>
            <a:lvl5pPr marL="2286000" lvl="4" indent="-317500" algn="ctr" rtl="0">
              <a:spcBef>
                <a:spcPts val="0"/>
              </a:spcBef>
              <a:spcAft>
                <a:spcPts val="0"/>
              </a:spcAft>
              <a:buSzPts val="1400"/>
              <a:buChar char="○"/>
              <a:defRPr/>
            </a:lvl5pPr>
            <a:lvl6pPr marL="2743200" lvl="5" indent="-317500" algn="ctr" rtl="0">
              <a:spcBef>
                <a:spcPts val="0"/>
              </a:spcBef>
              <a:spcAft>
                <a:spcPts val="0"/>
              </a:spcAft>
              <a:buSzPts val="1400"/>
              <a:buChar char="■"/>
              <a:defRPr/>
            </a:lvl6pPr>
            <a:lvl7pPr marL="3200400" lvl="6" indent="-317500" algn="ctr" rtl="0">
              <a:spcBef>
                <a:spcPts val="0"/>
              </a:spcBef>
              <a:spcAft>
                <a:spcPts val="0"/>
              </a:spcAft>
              <a:buSzPts val="1400"/>
              <a:buChar char="●"/>
              <a:defRPr/>
            </a:lvl7pPr>
            <a:lvl8pPr marL="3657600" lvl="7" indent="-317500" algn="ctr" rtl="0">
              <a:spcBef>
                <a:spcPts val="0"/>
              </a:spcBef>
              <a:spcAft>
                <a:spcPts val="0"/>
              </a:spcAft>
              <a:buSzPts val="1400"/>
              <a:buChar char="○"/>
              <a:defRPr/>
            </a:lvl8pPr>
            <a:lvl9pPr marL="4114800" lvl="8" indent="-317500" algn="ctr" rtl="0">
              <a:spcBef>
                <a:spcPts val="0"/>
              </a:spcBef>
              <a:spcAft>
                <a:spcPts val="0"/>
              </a:spcAft>
              <a:buSzPts val="1400"/>
              <a:buChar char="■"/>
              <a:defRPr/>
            </a:lvl9pPr>
          </a:lstStyle>
          <a:p>
            <a:endParaRPr/>
          </a:p>
        </p:txBody>
      </p:sp>
      <p:sp>
        <p:nvSpPr>
          <p:cNvPr id="183" name="Google Shape;183;p16"/>
          <p:cNvSpPr/>
          <p:nvPr/>
        </p:nvSpPr>
        <p:spPr>
          <a:xfrm>
            <a:off x="13" y="0"/>
            <a:ext cx="2286000" cy="1605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16"/>
          <p:cNvSpPr/>
          <p:nvPr/>
        </p:nvSpPr>
        <p:spPr>
          <a:xfrm>
            <a:off x="2285987" y="0"/>
            <a:ext cx="2286000" cy="1605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16"/>
          <p:cNvSpPr/>
          <p:nvPr/>
        </p:nvSpPr>
        <p:spPr>
          <a:xfrm>
            <a:off x="4571962" y="0"/>
            <a:ext cx="2286000" cy="1605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16"/>
          <p:cNvSpPr/>
          <p:nvPr/>
        </p:nvSpPr>
        <p:spPr>
          <a:xfrm>
            <a:off x="6857987" y="0"/>
            <a:ext cx="2286000" cy="1605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E7FBFF"/>
        </a:solidFill>
        <a:effectLst/>
      </p:bgPr>
    </p:bg>
    <p:spTree>
      <p:nvGrpSpPr>
        <p:cNvPr id="1" name="Shape 187"/>
        <p:cNvGrpSpPr/>
        <p:nvPr/>
      </p:nvGrpSpPr>
      <p:grpSpPr>
        <a:xfrm>
          <a:off x="0" y="0"/>
          <a:ext cx="0" cy="0"/>
          <a:chOff x="0" y="0"/>
          <a:chExt cx="0" cy="0"/>
        </a:xfrm>
      </p:grpSpPr>
      <p:sp>
        <p:nvSpPr>
          <p:cNvPr id="188" name="Google Shape;188;p17"/>
          <p:cNvSpPr/>
          <p:nvPr/>
        </p:nvSpPr>
        <p:spPr>
          <a:xfrm>
            <a:off x="13" y="0"/>
            <a:ext cx="2286000" cy="1605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17"/>
          <p:cNvSpPr/>
          <p:nvPr/>
        </p:nvSpPr>
        <p:spPr>
          <a:xfrm>
            <a:off x="2285987" y="0"/>
            <a:ext cx="2286000" cy="1605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17"/>
          <p:cNvSpPr/>
          <p:nvPr/>
        </p:nvSpPr>
        <p:spPr>
          <a:xfrm>
            <a:off x="4571962" y="0"/>
            <a:ext cx="2286000" cy="1605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17"/>
          <p:cNvSpPr/>
          <p:nvPr/>
        </p:nvSpPr>
        <p:spPr>
          <a:xfrm>
            <a:off x="6857987" y="0"/>
            <a:ext cx="2286000" cy="1605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lank 1">
  <p:cSld name="BLANK_1">
    <p:bg>
      <p:bgPr>
        <a:solidFill>
          <a:schemeClr val="lt1"/>
        </a:solidFill>
        <a:effectLst/>
      </p:bgPr>
    </p:bg>
    <p:spTree>
      <p:nvGrpSpPr>
        <p:cNvPr id="1" name="Shape 192"/>
        <p:cNvGrpSpPr/>
        <p:nvPr/>
      </p:nvGrpSpPr>
      <p:grpSpPr>
        <a:xfrm>
          <a:off x="0" y="0"/>
          <a:ext cx="0" cy="0"/>
          <a:chOff x="0" y="0"/>
          <a:chExt cx="0" cy="0"/>
        </a:xfrm>
      </p:grpSpPr>
      <p:sp>
        <p:nvSpPr>
          <p:cNvPr id="193" name="Google Shape;193;p18"/>
          <p:cNvSpPr/>
          <p:nvPr/>
        </p:nvSpPr>
        <p:spPr>
          <a:xfrm>
            <a:off x="13" y="0"/>
            <a:ext cx="2286000" cy="1605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18"/>
          <p:cNvSpPr/>
          <p:nvPr/>
        </p:nvSpPr>
        <p:spPr>
          <a:xfrm>
            <a:off x="2285987" y="0"/>
            <a:ext cx="2286000" cy="1605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18"/>
          <p:cNvSpPr/>
          <p:nvPr/>
        </p:nvSpPr>
        <p:spPr>
          <a:xfrm>
            <a:off x="4571962" y="0"/>
            <a:ext cx="2286000" cy="1605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18"/>
          <p:cNvSpPr/>
          <p:nvPr/>
        </p:nvSpPr>
        <p:spPr>
          <a:xfrm>
            <a:off x="6857987" y="0"/>
            <a:ext cx="2286000" cy="1605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rgbClr val="E7FBFF"/>
        </a:solidFill>
        <a:effectLst/>
      </p:bgPr>
    </p:bg>
    <p:spTree>
      <p:nvGrpSpPr>
        <p:cNvPr id="1" name="Shape 24"/>
        <p:cNvGrpSpPr/>
        <p:nvPr/>
      </p:nvGrpSpPr>
      <p:grpSpPr>
        <a:xfrm>
          <a:off x="0" y="0"/>
          <a:ext cx="0" cy="0"/>
          <a:chOff x="0" y="0"/>
          <a:chExt cx="0" cy="0"/>
        </a:xfrm>
      </p:grpSpPr>
      <p:sp>
        <p:nvSpPr>
          <p:cNvPr id="25" name="Google Shape;25;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Clr>
                <a:schemeClr val="dk2"/>
              </a:buClr>
              <a:buSzPts val="3600"/>
              <a:buFont typeface="Roboto"/>
              <a:buNone/>
              <a:defRPr sz="3600" b="1">
                <a:solidFill>
                  <a:schemeClr val="dk2"/>
                </a:solidFill>
                <a:latin typeface="Roboto"/>
                <a:ea typeface="Roboto"/>
                <a:cs typeface="Roboto"/>
                <a:sym typeface="Roboto"/>
              </a:defRPr>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26" name="Google Shape;26;p3"/>
          <p:cNvSpPr/>
          <p:nvPr/>
        </p:nvSpPr>
        <p:spPr>
          <a:xfrm>
            <a:off x="13" y="4983000"/>
            <a:ext cx="2286000" cy="1605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3"/>
          <p:cNvSpPr/>
          <p:nvPr/>
        </p:nvSpPr>
        <p:spPr>
          <a:xfrm>
            <a:off x="2285987" y="4983000"/>
            <a:ext cx="2286000" cy="1605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3"/>
          <p:cNvSpPr/>
          <p:nvPr/>
        </p:nvSpPr>
        <p:spPr>
          <a:xfrm>
            <a:off x="4571962" y="4983000"/>
            <a:ext cx="2286000" cy="1605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3"/>
          <p:cNvSpPr/>
          <p:nvPr/>
        </p:nvSpPr>
        <p:spPr>
          <a:xfrm>
            <a:off x="6857987" y="4983000"/>
            <a:ext cx="2286000" cy="1605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1">
  <p:cSld name="SECTION_HEADER_1">
    <p:bg>
      <p:bgPr>
        <a:solidFill>
          <a:schemeClr val="lt1"/>
        </a:solidFill>
        <a:effectLst/>
      </p:bgPr>
    </p:bg>
    <p:spTree>
      <p:nvGrpSpPr>
        <p:cNvPr id="1" name="Shape 30"/>
        <p:cNvGrpSpPr/>
        <p:nvPr/>
      </p:nvGrpSpPr>
      <p:grpSpPr>
        <a:xfrm>
          <a:off x="0" y="0"/>
          <a:ext cx="0" cy="0"/>
          <a:chOff x="0" y="0"/>
          <a:chExt cx="0" cy="0"/>
        </a:xfrm>
      </p:grpSpPr>
      <p:sp>
        <p:nvSpPr>
          <p:cNvPr id="31" name="Google Shape;31;p4"/>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rtl="0">
              <a:spcBef>
                <a:spcPts val="0"/>
              </a:spcBef>
              <a:spcAft>
                <a:spcPts val="0"/>
              </a:spcAft>
              <a:buClr>
                <a:schemeClr val="dk2"/>
              </a:buClr>
              <a:buSzPts val="3600"/>
              <a:buFont typeface="Roboto"/>
              <a:buNone/>
              <a:defRPr sz="3600" b="1">
                <a:solidFill>
                  <a:schemeClr val="dk2"/>
                </a:solidFill>
                <a:latin typeface="Roboto"/>
                <a:ea typeface="Roboto"/>
                <a:cs typeface="Roboto"/>
                <a:sym typeface="Roboto"/>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32" name="Google Shape;32;p4"/>
          <p:cNvSpPr/>
          <p:nvPr/>
        </p:nvSpPr>
        <p:spPr>
          <a:xfrm>
            <a:off x="13" y="4983000"/>
            <a:ext cx="2286000" cy="1605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4"/>
          <p:cNvSpPr/>
          <p:nvPr/>
        </p:nvSpPr>
        <p:spPr>
          <a:xfrm>
            <a:off x="2285987" y="4983000"/>
            <a:ext cx="2286000" cy="1605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4"/>
          <p:cNvSpPr/>
          <p:nvPr/>
        </p:nvSpPr>
        <p:spPr>
          <a:xfrm>
            <a:off x="4571962" y="4983000"/>
            <a:ext cx="2286000" cy="1605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4"/>
          <p:cNvSpPr/>
          <p:nvPr/>
        </p:nvSpPr>
        <p:spPr>
          <a:xfrm>
            <a:off x="6857987" y="4983000"/>
            <a:ext cx="2286000" cy="1605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body" type="tx">
  <p:cSld name="TITLE_AND_BODY">
    <p:bg>
      <p:bgPr>
        <a:solidFill>
          <a:srgbClr val="E7FBFF"/>
        </a:solidFill>
        <a:effectLst/>
      </p:bgPr>
    </p:bg>
    <p:spTree>
      <p:nvGrpSpPr>
        <p:cNvPr id="1" name="Shape 36"/>
        <p:cNvGrpSpPr/>
        <p:nvPr/>
      </p:nvGrpSpPr>
      <p:grpSpPr>
        <a:xfrm>
          <a:off x="0" y="0"/>
          <a:ext cx="0" cy="0"/>
          <a:chOff x="0" y="0"/>
          <a:chExt cx="0" cy="0"/>
        </a:xfrm>
      </p:grpSpPr>
      <p:sp>
        <p:nvSpPr>
          <p:cNvPr id="37" name="Google Shape;37;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Clr>
                <a:schemeClr val="dk2"/>
              </a:buClr>
              <a:buSzPts val="2800"/>
              <a:buNone/>
              <a:defRPr>
                <a:solidFill>
                  <a:schemeClr val="dk2"/>
                </a:solidFill>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8" name="Google Shape;38;p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39" name="Google Shape;39;p5"/>
          <p:cNvSpPr/>
          <p:nvPr/>
        </p:nvSpPr>
        <p:spPr>
          <a:xfrm>
            <a:off x="13" y="4983000"/>
            <a:ext cx="2286000" cy="1605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5"/>
          <p:cNvSpPr/>
          <p:nvPr/>
        </p:nvSpPr>
        <p:spPr>
          <a:xfrm>
            <a:off x="2285987" y="4983000"/>
            <a:ext cx="2286000" cy="1605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5"/>
          <p:cNvSpPr/>
          <p:nvPr/>
        </p:nvSpPr>
        <p:spPr>
          <a:xfrm>
            <a:off x="4571962" y="4983000"/>
            <a:ext cx="2286000" cy="1605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5"/>
          <p:cNvSpPr/>
          <p:nvPr/>
        </p:nvSpPr>
        <p:spPr>
          <a:xfrm>
            <a:off x="6857987" y="4983000"/>
            <a:ext cx="2286000" cy="1605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body 1">
  <p:cSld name="TITLE_AND_BODY_1">
    <p:bg>
      <p:bgPr>
        <a:solidFill>
          <a:schemeClr val="lt1"/>
        </a:solidFill>
        <a:effectLst/>
      </p:bgPr>
    </p:bg>
    <p:spTree>
      <p:nvGrpSpPr>
        <p:cNvPr id="1" name="Shape 43"/>
        <p:cNvGrpSpPr/>
        <p:nvPr/>
      </p:nvGrpSpPr>
      <p:grpSpPr>
        <a:xfrm>
          <a:off x="0" y="0"/>
          <a:ext cx="0" cy="0"/>
          <a:chOff x="0" y="0"/>
          <a:chExt cx="0" cy="0"/>
        </a:xfrm>
      </p:grpSpPr>
      <p:sp>
        <p:nvSpPr>
          <p:cNvPr id="44" name="Google Shape;44;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rtl="0">
              <a:spcBef>
                <a:spcPts val="0"/>
              </a:spcBef>
              <a:spcAft>
                <a:spcPts val="0"/>
              </a:spcAft>
              <a:buClr>
                <a:schemeClr val="dk2"/>
              </a:buClr>
              <a:buSzPts val="2800"/>
              <a:buNone/>
              <a:defRPr>
                <a:solidFill>
                  <a:schemeClr val="dk2"/>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45" name="Google Shape;45;p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rtl="0">
              <a:spcBef>
                <a:spcPts val="0"/>
              </a:spcBef>
              <a:spcAft>
                <a:spcPts val="0"/>
              </a:spcAft>
              <a:buSzPts val="18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46" name="Google Shape;46;p6"/>
          <p:cNvSpPr/>
          <p:nvPr/>
        </p:nvSpPr>
        <p:spPr>
          <a:xfrm>
            <a:off x="13" y="4983000"/>
            <a:ext cx="2286000" cy="1605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6"/>
          <p:cNvSpPr/>
          <p:nvPr/>
        </p:nvSpPr>
        <p:spPr>
          <a:xfrm>
            <a:off x="2285987" y="4983000"/>
            <a:ext cx="2286000" cy="1605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6"/>
          <p:cNvSpPr/>
          <p:nvPr/>
        </p:nvSpPr>
        <p:spPr>
          <a:xfrm>
            <a:off x="4571962" y="4983000"/>
            <a:ext cx="2286000" cy="1605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6"/>
          <p:cNvSpPr/>
          <p:nvPr/>
        </p:nvSpPr>
        <p:spPr>
          <a:xfrm>
            <a:off x="6857987" y="4983000"/>
            <a:ext cx="2286000" cy="1605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body 1 1 1 1">
  <p:cSld name="TITLE_AND_BODY_1_1_1_1">
    <p:bg>
      <p:bgPr>
        <a:solidFill>
          <a:srgbClr val="E7FBFF"/>
        </a:solidFill>
        <a:effectLst/>
      </p:bgPr>
    </p:bg>
    <p:spTree>
      <p:nvGrpSpPr>
        <p:cNvPr id="1" name="Shape 50"/>
        <p:cNvGrpSpPr/>
        <p:nvPr/>
      </p:nvGrpSpPr>
      <p:grpSpPr>
        <a:xfrm>
          <a:off x="0" y="0"/>
          <a:ext cx="0" cy="0"/>
          <a:chOff x="0" y="0"/>
          <a:chExt cx="0" cy="0"/>
        </a:xfrm>
      </p:grpSpPr>
      <p:sp>
        <p:nvSpPr>
          <p:cNvPr id="51" name="Google Shape;51;p7"/>
          <p:cNvSpPr txBox="1">
            <a:spLocks noGrp="1"/>
          </p:cNvSpPr>
          <p:nvPr>
            <p:ph type="title"/>
          </p:nvPr>
        </p:nvSpPr>
        <p:spPr>
          <a:xfrm>
            <a:off x="705650" y="445025"/>
            <a:ext cx="8127000" cy="572700"/>
          </a:xfrm>
          <a:prstGeom prst="rect">
            <a:avLst/>
          </a:prstGeom>
        </p:spPr>
        <p:txBody>
          <a:bodyPr spcFirstLastPara="1" wrap="square" lIns="91425" tIns="91425" rIns="91425" bIns="91425" anchor="t" anchorCtr="0">
            <a:normAutofit/>
          </a:bodyPr>
          <a:lstStyle>
            <a:lvl1pPr lvl="0" rtl="0">
              <a:spcBef>
                <a:spcPts val="0"/>
              </a:spcBef>
              <a:spcAft>
                <a:spcPts val="0"/>
              </a:spcAft>
              <a:buClr>
                <a:schemeClr val="dk2"/>
              </a:buClr>
              <a:buSzPts val="2800"/>
              <a:buNone/>
              <a:defRPr>
                <a:solidFill>
                  <a:schemeClr val="dk2"/>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52" name="Google Shape;52;p7"/>
          <p:cNvSpPr txBox="1">
            <a:spLocks noGrp="1"/>
          </p:cNvSpPr>
          <p:nvPr>
            <p:ph type="body" idx="1"/>
          </p:nvPr>
        </p:nvSpPr>
        <p:spPr>
          <a:xfrm>
            <a:off x="705650" y="1152475"/>
            <a:ext cx="8127000" cy="3416400"/>
          </a:xfrm>
          <a:prstGeom prst="rect">
            <a:avLst/>
          </a:prstGeom>
        </p:spPr>
        <p:txBody>
          <a:bodyPr spcFirstLastPara="1" wrap="square" lIns="91425" tIns="91425" rIns="91425" bIns="91425" anchor="t" anchorCtr="0">
            <a:normAutofit/>
          </a:bodyPr>
          <a:lstStyle>
            <a:lvl1pPr marL="457200" lvl="0" indent="-342900" rtl="0">
              <a:spcBef>
                <a:spcPts val="0"/>
              </a:spcBef>
              <a:spcAft>
                <a:spcPts val="0"/>
              </a:spcAft>
              <a:buSzPts val="18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53" name="Google Shape;53;p7"/>
          <p:cNvSpPr/>
          <p:nvPr/>
        </p:nvSpPr>
        <p:spPr>
          <a:xfrm>
            <a:off x="0" y="4739700"/>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7"/>
          <p:cNvSpPr/>
          <p:nvPr/>
        </p:nvSpPr>
        <p:spPr>
          <a:xfrm>
            <a:off x="0" y="4316316"/>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7"/>
          <p:cNvSpPr/>
          <p:nvPr/>
        </p:nvSpPr>
        <p:spPr>
          <a:xfrm>
            <a:off x="0" y="3892932"/>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7"/>
          <p:cNvSpPr/>
          <p:nvPr/>
        </p:nvSpPr>
        <p:spPr>
          <a:xfrm>
            <a:off x="0" y="3469548"/>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7"/>
          <p:cNvSpPr/>
          <p:nvPr/>
        </p:nvSpPr>
        <p:spPr>
          <a:xfrm>
            <a:off x="0" y="3046164"/>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7"/>
          <p:cNvSpPr/>
          <p:nvPr/>
        </p:nvSpPr>
        <p:spPr>
          <a:xfrm>
            <a:off x="0" y="2622780"/>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7"/>
          <p:cNvSpPr/>
          <p:nvPr/>
        </p:nvSpPr>
        <p:spPr>
          <a:xfrm>
            <a:off x="0" y="2199395"/>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7"/>
          <p:cNvSpPr/>
          <p:nvPr/>
        </p:nvSpPr>
        <p:spPr>
          <a:xfrm>
            <a:off x="0" y="1776011"/>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7"/>
          <p:cNvSpPr/>
          <p:nvPr/>
        </p:nvSpPr>
        <p:spPr>
          <a:xfrm>
            <a:off x="0" y="1352627"/>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7"/>
          <p:cNvSpPr/>
          <p:nvPr/>
        </p:nvSpPr>
        <p:spPr>
          <a:xfrm>
            <a:off x="0" y="929243"/>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7"/>
          <p:cNvSpPr/>
          <p:nvPr/>
        </p:nvSpPr>
        <p:spPr>
          <a:xfrm>
            <a:off x="0" y="505859"/>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7"/>
          <p:cNvSpPr/>
          <p:nvPr/>
        </p:nvSpPr>
        <p:spPr>
          <a:xfrm>
            <a:off x="0" y="82475"/>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bg>
      <p:bgPr>
        <a:solidFill>
          <a:schemeClr val="lt1"/>
        </a:solidFill>
        <a:effectLst/>
      </p:bgPr>
    </p:bg>
    <p:spTree>
      <p:nvGrpSpPr>
        <p:cNvPr id="1" name="Shape 65"/>
        <p:cNvGrpSpPr/>
        <p:nvPr/>
      </p:nvGrpSpPr>
      <p:grpSpPr>
        <a:xfrm>
          <a:off x="0" y="0"/>
          <a:ext cx="0" cy="0"/>
          <a:chOff x="0" y="0"/>
          <a:chExt cx="0" cy="0"/>
        </a:xfrm>
      </p:grpSpPr>
      <p:sp>
        <p:nvSpPr>
          <p:cNvPr id="66" name="Google Shape;66;p8"/>
          <p:cNvSpPr txBox="1">
            <a:spLocks noGrp="1"/>
          </p:cNvSpPr>
          <p:nvPr>
            <p:ph type="title"/>
          </p:nvPr>
        </p:nvSpPr>
        <p:spPr>
          <a:xfrm>
            <a:off x="705650" y="445025"/>
            <a:ext cx="8126700" cy="572700"/>
          </a:xfrm>
          <a:prstGeom prst="rect">
            <a:avLst/>
          </a:prstGeom>
        </p:spPr>
        <p:txBody>
          <a:bodyPr spcFirstLastPara="1" wrap="square" lIns="91425" tIns="91425" rIns="91425" bIns="91425" anchor="t" anchorCtr="0">
            <a:normAutofit/>
          </a:bodyPr>
          <a:lstStyle>
            <a:lvl1pPr lvl="0">
              <a:spcBef>
                <a:spcPts val="0"/>
              </a:spcBef>
              <a:spcAft>
                <a:spcPts val="0"/>
              </a:spcAft>
              <a:buClr>
                <a:schemeClr val="dk2"/>
              </a:buClr>
              <a:buSzPts val="2800"/>
              <a:buNone/>
              <a:defRPr>
                <a:solidFill>
                  <a:schemeClr val="dk2"/>
                </a:solidFill>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67" name="Google Shape;67;p8"/>
          <p:cNvSpPr txBox="1">
            <a:spLocks noGrp="1"/>
          </p:cNvSpPr>
          <p:nvPr>
            <p:ph type="body" idx="1"/>
          </p:nvPr>
        </p:nvSpPr>
        <p:spPr>
          <a:xfrm>
            <a:off x="705650" y="1152475"/>
            <a:ext cx="38151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68" name="Google Shape;68;p8"/>
          <p:cNvSpPr txBox="1">
            <a:spLocks noGrp="1"/>
          </p:cNvSpPr>
          <p:nvPr>
            <p:ph type="body" idx="2"/>
          </p:nvPr>
        </p:nvSpPr>
        <p:spPr>
          <a:xfrm>
            <a:off x="5017335" y="1152475"/>
            <a:ext cx="38151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69" name="Google Shape;69;p8"/>
          <p:cNvSpPr/>
          <p:nvPr/>
        </p:nvSpPr>
        <p:spPr>
          <a:xfrm>
            <a:off x="0" y="4739700"/>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8"/>
          <p:cNvSpPr/>
          <p:nvPr/>
        </p:nvSpPr>
        <p:spPr>
          <a:xfrm>
            <a:off x="0" y="4316316"/>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8"/>
          <p:cNvSpPr/>
          <p:nvPr/>
        </p:nvSpPr>
        <p:spPr>
          <a:xfrm>
            <a:off x="0" y="3892932"/>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8"/>
          <p:cNvSpPr/>
          <p:nvPr/>
        </p:nvSpPr>
        <p:spPr>
          <a:xfrm>
            <a:off x="0" y="3469548"/>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8"/>
          <p:cNvSpPr/>
          <p:nvPr/>
        </p:nvSpPr>
        <p:spPr>
          <a:xfrm>
            <a:off x="0" y="3046164"/>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8"/>
          <p:cNvSpPr/>
          <p:nvPr/>
        </p:nvSpPr>
        <p:spPr>
          <a:xfrm>
            <a:off x="0" y="2622780"/>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8"/>
          <p:cNvSpPr/>
          <p:nvPr/>
        </p:nvSpPr>
        <p:spPr>
          <a:xfrm>
            <a:off x="0" y="2199395"/>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8"/>
          <p:cNvSpPr/>
          <p:nvPr/>
        </p:nvSpPr>
        <p:spPr>
          <a:xfrm>
            <a:off x="0" y="1776011"/>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8"/>
          <p:cNvSpPr/>
          <p:nvPr/>
        </p:nvSpPr>
        <p:spPr>
          <a:xfrm>
            <a:off x="0" y="1352627"/>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8"/>
          <p:cNvSpPr/>
          <p:nvPr/>
        </p:nvSpPr>
        <p:spPr>
          <a:xfrm>
            <a:off x="0" y="929243"/>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8"/>
          <p:cNvSpPr/>
          <p:nvPr/>
        </p:nvSpPr>
        <p:spPr>
          <a:xfrm>
            <a:off x="0" y="505859"/>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8"/>
          <p:cNvSpPr/>
          <p:nvPr/>
        </p:nvSpPr>
        <p:spPr>
          <a:xfrm>
            <a:off x="0" y="82475"/>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81"/>
        <p:cNvGrpSpPr/>
        <p:nvPr/>
      </p:nvGrpSpPr>
      <p:grpSpPr>
        <a:xfrm>
          <a:off x="0" y="0"/>
          <a:ext cx="0" cy="0"/>
          <a:chOff x="0" y="0"/>
          <a:chExt cx="0" cy="0"/>
        </a:xfrm>
      </p:grpSpPr>
      <p:sp>
        <p:nvSpPr>
          <p:cNvPr id="82" name="Google Shape;82;p9"/>
          <p:cNvSpPr txBox="1">
            <a:spLocks noGrp="1"/>
          </p:cNvSpPr>
          <p:nvPr>
            <p:ph type="title"/>
          </p:nvPr>
        </p:nvSpPr>
        <p:spPr>
          <a:xfrm>
            <a:off x="705650" y="445025"/>
            <a:ext cx="7766700" cy="572700"/>
          </a:xfrm>
          <a:prstGeom prst="rect">
            <a:avLst/>
          </a:prstGeom>
        </p:spPr>
        <p:txBody>
          <a:bodyPr spcFirstLastPara="1" wrap="square" lIns="91425" tIns="91425" rIns="91425" bIns="91425" anchor="t" anchorCtr="0">
            <a:normAutofit/>
          </a:bodyPr>
          <a:lstStyle>
            <a:lvl1pPr lvl="0">
              <a:spcBef>
                <a:spcPts val="0"/>
              </a:spcBef>
              <a:spcAft>
                <a:spcPts val="0"/>
              </a:spcAft>
              <a:buClr>
                <a:schemeClr val="dk2"/>
              </a:buClr>
              <a:buSzPts val="2800"/>
              <a:buNone/>
              <a:defRPr>
                <a:solidFill>
                  <a:schemeClr val="dk2"/>
                </a:solidFill>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83" name="Google Shape;83;p9"/>
          <p:cNvSpPr/>
          <p:nvPr/>
        </p:nvSpPr>
        <p:spPr>
          <a:xfrm>
            <a:off x="0" y="4739700"/>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9"/>
          <p:cNvSpPr/>
          <p:nvPr/>
        </p:nvSpPr>
        <p:spPr>
          <a:xfrm>
            <a:off x="0" y="4316316"/>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9"/>
          <p:cNvSpPr/>
          <p:nvPr/>
        </p:nvSpPr>
        <p:spPr>
          <a:xfrm>
            <a:off x="0" y="3892932"/>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9"/>
          <p:cNvSpPr/>
          <p:nvPr/>
        </p:nvSpPr>
        <p:spPr>
          <a:xfrm>
            <a:off x="0" y="3469548"/>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9"/>
          <p:cNvSpPr/>
          <p:nvPr/>
        </p:nvSpPr>
        <p:spPr>
          <a:xfrm>
            <a:off x="0" y="3046164"/>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9"/>
          <p:cNvSpPr/>
          <p:nvPr/>
        </p:nvSpPr>
        <p:spPr>
          <a:xfrm>
            <a:off x="0" y="2622780"/>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9"/>
          <p:cNvSpPr/>
          <p:nvPr/>
        </p:nvSpPr>
        <p:spPr>
          <a:xfrm>
            <a:off x="0" y="2199395"/>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9"/>
          <p:cNvSpPr/>
          <p:nvPr/>
        </p:nvSpPr>
        <p:spPr>
          <a:xfrm>
            <a:off x="0" y="1776011"/>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9"/>
          <p:cNvSpPr/>
          <p:nvPr/>
        </p:nvSpPr>
        <p:spPr>
          <a:xfrm>
            <a:off x="0" y="1352627"/>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9"/>
          <p:cNvSpPr/>
          <p:nvPr/>
        </p:nvSpPr>
        <p:spPr>
          <a:xfrm>
            <a:off x="0" y="929243"/>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9"/>
          <p:cNvSpPr/>
          <p:nvPr/>
        </p:nvSpPr>
        <p:spPr>
          <a:xfrm>
            <a:off x="0" y="505859"/>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9"/>
          <p:cNvSpPr/>
          <p:nvPr/>
        </p:nvSpPr>
        <p:spPr>
          <a:xfrm>
            <a:off x="0" y="82475"/>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9"/>
          <p:cNvSpPr/>
          <p:nvPr/>
        </p:nvSpPr>
        <p:spPr>
          <a:xfrm>
            <a:off x="8847900" y="4739712"/>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9"/>
          <p:cNvSpPr/>
          <p:nvPr/>
        </p:nvSpPr>
        <p:spPr>
          <a:xfrm>
            <a:off x="8847900" y="4316328"/>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9"/>
          <p:cNvSpPr/>
          <p:nvPr/>
        </p:nvSpPr>
        <p:spPr>
          <a:xfrm>
            <a:off x="8847900" y="3892944"/>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9"/>
          <p:cNvSpPr/>
          <p:nvPr/>
        </p:nvSpPr>
        <p:spPr>
          <a:xfrm>
            <a:off x="8847900" y="3469560"/>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9"/>
          <p:cNvSpPr/>
          <p:nvPr/>
        </p:nvSpPr>
        <p:spPr>
          <a:xfrm>
            <a:off x="8847900" y="3046176"/>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9"/>
          <p:cNvSpPr/>
          <p:nvPr/>
        </p:nvSpPr>
        <p:spPr>
          <a:xfrm>
            <a:off x="8847900" y="2622792"/>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9"/>
          <p:cNvSpPr/>
          <p:nvPr/>
        </p:nvSpPr>
        <p:spPr>
          <a:xfrm>
            <a:off x="8847900" y="2199408"/>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9"/>
          <p:cNvSpPr/>
          <p:nvPr/>
        </p:nvSpPr>
        <p:spPr>
          <a:xfrm>
            <a:off x="8847900" y="1776024"/>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9"/>
          <p:cNvSpPr/>
          <p:nvPr/>
        </p:nvSpPr>
        <p:spPr>
          <a:xfrm>
            <a:off x="8847900" y="1352640"/>
            <a:ext cx="2961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9"/>
          <p:cNvSpPr/>
          <p:nvPr/>
        </p:nvSpPr>
        <p:spPr>
          <a:xfrm>
            <a:off x="8847900" y="929256"/>
            <a:ext cx="2961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9"/>
          <p:cNvSpPr/>
          <p:nvPr/>
        </p:nvSpPr>
        <p:spPr>
          <a:xfrm>
            <a:off x="8847900" y="505872"/>
            <a:ext cx="2961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9"/>
          <p:cNvSpPr/>
          <p:nvPr/>
        </p:nvSpPr>
        <p:spPr>
          <a:xfrm>
            <a:off x="8847900" y="82488"/>
            <a:ext cx="2961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07"/>
        <p:cNvGrpSpPr/>
        <p:nvPr/>
      </p:nvGrpSpPr>
      <p:grpSpPr>
        <a:xfrm>
          <a:off x="0" y="0"/>
          <a:ext cx="0" cy="0"/>
          <a:chOff x="0" y="0"/>
          <a:chExt cx="0" cy="0"/>
        </a:xfrm>
      </p:grpSpPr>
      <p:sp>
        <p:nvSpPr>
          <p:cNvPr id="108" name="Google Shape;108;p10"/>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Clr>
                <a:schemeClr val="dk2"/>
              </a:buClr>
              <a:buSzPts val="2400"/>
              <a:buNone/>
              <a:defRPr sz="2400">
                <a:solidFill>
                  <a:schemeClr val="dk2"/>
                </a:solidFill>
              </a:defRPr>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109" name="Google Shape;109;p10"/>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110" name="Google Shape;110;p10"/>
          <p:cNvSpPr/>
          <p:nvPr/>
        </p:nvSpPr>
        <p:spPr>
          <a:xfrm>
            <a:off x="8320750" y="4739702"/>
            <a:ext cx="8232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10"/>
          <p:cNvSpPr/>
          <p:nvPr/>
        </p:nvSpPr>
        <p:spPr>
          <a:xfrm>
            <a:off x="8320750" y="4316320"/>
            <a:ext cx="8232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10"/>
          <p:cNvSpPr/>
          <p:nvPr/>
        </p:nvSpPr>
        <p:spPr>
          <a:xfrm>
            <a:off x="8320750" y="3892938"/>
            <a:ext cx="8232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10"/>
          <p:cNvSpPr/>
          <p:nvPr/>
        </p:nvSpPr>
        <p:spPr>
          <a:xfrm>
            <a:off x="8320750" y="3469556"/>
            <a:ext cx="8232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10"/>
          <p:cNvSpPr/>
          <p:nvPr/>
        </p:nvSpPr>
        <p:spPr>
          <a:xfrm>
            <a:off x="8320750" y="3046174"/>
            <a:ext cx="8232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10"/>
          <p:cNvSpPr/>
          <p:nvPr/>
        </p:nvSpPr>
        <p:spPr>
          <a:xfrm>
            <a:off x="8320750" y="2622792"/>
            <a:ext cx="8232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10"/>
          <p:cNvSpPr/>
          <p:nvPr/>
        </p:nvSpPr>
        <p:spPr>
          <a:xfrm>
            <a:off x="8320750" y="2199410"/>
            <a:ext cx="8232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10"/>
          <p:cNvSpPr/>
          <p:nvPr/>
        </p:nvSpPr>
        <p:spPr>
          <a:xfrm>
            <a:off x="8320750" y="1776028"/>
            <a:ext cx="8232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10"/>
          <p:cNvSpPr/>
          <p:nvPr/>
        </p:nvSpPr>
        <p:spPr>
          <a:xfrm>
            <a:off x="8320750" y="1352646"/>
            <a:ext cx="823200" cy="321300"/>
          </a:xfrm>
          <a:prstGeom prst="rect">
            <a:avLst/>
          </a:prstGeom>
          <a:solidFill>
            <a:srgbClr val="023E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10"/>
          <p:cNvSpPr/>
          <p:nvPr/>
        </p:nvSpPr>
        <p:spPr>
          <a:xfrm>
            <a:off x="8320750" y="929264"/>
            <a:ext cx="823200" cy="321300"/>
          </a:xfrm>
          <a:prstGeom prst="rect">
            <a:avLst/>
          </a:prstGeom>
          <a:solidFill>
            <a:srgbClr val="0077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10"/>
          <p:cNvSpPr/>
          <p:nvPr/>
        </p:nvSpPr>
        <p:spPr>
          <a:xfrm>
            <a:off x="8320750" y="505882"/>
            <a:ext cx="823200" cy="321300"/>
          </a:xfrm>
          <a:prstGeom prst="rect">
            <a:avLst/>
          </a:prstGeom>
          <a:solidFill>
            <a:srgbClr val="0096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10"/>
          <p:cNvSpPr/>
          <p:nvPr/>
        </p:nvSpPr>
        <p:spPr>
          <a:xfrm>
            <a:off x="8320750" y="82500"/>
            <a:ext cx="823200" cy="321300"/>
          </a:xfrm>
          <a:prstGeom prst="rect">
            <a:avLst/>
          </a:prstGeom>
          <a:solidFill>
            <a:srgbClr val="00B4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Font typeface="Roboto"/>
              <a:buNone/>
              <a:defRPr sz="2800" b="1">
                <a:solidFill>
                  <a:schemeClr val="dk1"/>
                </a:solidFill>
                <a:latin typeface="Roboto"/>
                <a:ea typeface="Roboto"/>
                <a:cs typeface="Roboto"/>
                <a:sym typeface="Roboto"/>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Font typeface="Barlow"/>
              <a:buChar char="●"/>
              <a:defRPr sz="1800">
                <a:solidFill>
                  <a:schemeClr val="dk2"/>
                </a:solidFill>
                <a:latin typeface="Barlow"/>
                <a:ea typeface="Barlow"/>
                <a:cs typeface="Barlow"/>
                <a:sym typeface="Barlow"/>
              </a:defRPr>
            </a:lvl1pPr>
            <a:lvl2pPr marL="914400" lvl="1" indent="-317500">
              <a:lnSpc>
                <a:spcPct val="115000"/>
              </a:lnSpc>
              <a:spcBef>
                <a:spcPts val="0"/>
              </a:spcBef>
              <a:spcAft>
                <a:spcPts val="0"/>
              </a:spcAft>
              <a:buClr>
                <a:schemeClr val="dk2"/>
              </a:buClr>
              <a:buSzPts val="1400"/>
              <a:buFont typeface="Barlow"/>
              <a:buChar char="○"/>
              <a:defRPr>
                <a:solidFill>
                  <a:schemeClr val="dk2"/>
                </a:solidFill>
                <a:latin typeface="Barlow"/>
                <a:ea typeface="Barlow"/>
                <a:cs typeface="Barlow"/>
                <a:sym typeface="Barlow"/>
              </a:defRPr>
            </a:lvl2pPr>
            <a:lvl3pPr marL="1371600" lvl="2" indent="-317500">
              <a:lnSpc>
                <a:spcPct val="115000"/>
              </a:lnSpc>
              <a:spcBef>
                <a:spcPts val="0"/>
              </a:spcBef>
              <a:spcAft>
                <a:spcPts val="0"/>
              </a:spcAft>
              <a:buClr>
                <a:schemeClr val="dk2"/>
              </a:buClr>
              <a:buSzPts val="1400"/>
              <a:buFont typeface="Barlow"/>
              <a:buChar char="■"/>
              <a:defRPr>
                <a:solidFill>
                  <a:schemeClr val="dk2"/>
                </a:solidFill>
                <a:latin typeface="Barlow"/>
                <a:ea typeface="Barlow"/>
                <a:cs typeface="Barlow"/>
                <a:sym typeface="Barlow"/>
              </a:defRPr>
            </a:lvl3pPr>
            <a:lvl4pPr marL="1828800" lvl="3" indent="-317500">
              <a:lnSpc>
                <a:spcPct val="115000"/>
              </a:lnSpc>
              <a:spcBef>
                <a:spcPts val="0"/>
              </a:spcBef>
              <a:spcAft>
                <a:spcPts val="0"/>
              </a:spcAft>
              <a:buClr>
                <a:schemeClr val="dk2"/>
              </a:buClr>
              <a:buSzPts val="1400"/>
              <a:buFont typeface="Barlow"/>
              <a:buChar char="●"/>
              <a:defRPr>
                <a:solidFill>
                  <a:schemeClr val="dk2"/>
                </a:solidFill>
                <a:latin typeface="Barlow"/>
                <a:ea typeface="Barlow"/>
                <a:cs typeface="Barlow"/>
                <a:sym typeface="Barlow"/>
              </a:defRPr>
            </a:lvl4pPr>
            <a:lvl5pPr marL="2286000" lvl="4" indent="-317500">
              <a:lnSpc>
                <a:spcPct val="115000"/>
              </a:lnSpc>
              <a:spcBef>
                <a:spcPts val="0"/>
              </a:spcBef>
              <a:spcAft>
                <a:spcPts val="0"/>
              </a:spcAft>
              <a:buClr>
                <a:schemeClr val="dk2"/>
              </a:buClr>
              <a:buSzPts val="1400"/>
              <a:buFont typeface="Barlow"/>
              <a:buChar char="○"/>
              <a:defRPr>
                <a:solidFill>
                  <a:schemeClr val="dk2"/>
                </a:solidFill>
                <a:latin typeface="Barlow"/>
                <a:ea typeface="Barlow"/>
                <a:cs typeface="Barlow"/>
                <a:sym typeface="Barlow"/>
              </a:defRPr>
            </a:lvl5pPr>
            <a:lvl6pPr marL="2743200" lvl="5" indent="-317500">
              <a:lnSpc>
                <a:spcPct val="115000"/>
              </a:lnSpc>
              <a:spcBef>
                <a:spcPts val="0"/>
              </a:spcBef>
              <a:spcAft>
                <a:spcPts val="0"/>
              </a:spcAft>
              <a:buClr>
                <a:schemeClr val="dk2"/>
              </a:buClr>
              <a:buSzPts val="1400"/>
              <a:buFont typeface="Barlow"/>
              <a:buChar char="■"/>
              <a:defRPr>
                <a:solidFill>
                  <a:schemeClr val="dk2"/>
                </a:solidFill>
                <a:latin typeface="Barlow"/>
                <a:ea typeface="Barlow"/>
                <a:cs typeface="Barlow"/>
                <a:sym typeface="Barlow"/>
              </a:defRPr>
            </a:lvl6pPr>
            <a:lvl7pPr marL="3200400" lvl="6" indent="-317500">
              <a:lnSpc>
                <a:spcPct val="115000"/>
              </a:lnSpc>
              <a:spcBef>
                <a:spcPts val="0"/>
              </a:spcBef>
              <a:spcAft>
                <a:spcPts val="0"/>
              </a:spcAft>
              <a:buClr>
                <a:schemeClr val="dk2"/>
              </a:buClr>
              <a:buSzPts val="1400"/>
              <a:buFont typeface="Barlow"/>
              <a:buChar char="●"/>
              <a:defRPr>
                <a:solidFill>
                  <a:schemeClr val="dk2"/>
                </a:solidFill>
                <a:latin typeface="Barlow"/>
                <a:ea typeface="Barlow"/>
                <a:cs typeface="Barlow"/>
                <a:sym typeface="Barlow"/>
              </a:defRPr>
            </a:lvl7pPr>
            <a:lvl8pPr marL="3657600" lvl="7" indent="-317500">
              <a:lnSpc>
                <a:spcPct val="115000"/>
              </a:lnSpc>
              <a:spcBef>
                <a:spcPts val="0"/>
              </a:spcBef>
              <a:spcAft>
                <a:spcPts val="0"/>
              </a:spcAft>
              <a:buClr>
                <a:schemeClr val="dk2"/>
              </a:buClr>
              <a:buSzPts val="1400"/>
              <a:buFont typeface="Barlow"/>
              <a:buChar char="○"/>
              <a:defRPr>
                <a:solidFill>
                  <a:schemeClr val="dk2"/>
                </a:solidFill>
                <a:latin typeface="Barlow"/>
                <a:ea typeface="Barlow"/>
                <a:cs typeface="Barlow"/>
                <a:sym typeface="Barlow"/>
              </a:defRPr>
            </a:lvl8pPr>
            <a:lvl9pPr marL="4114800" lvl="8" indent="-317500">
              <a:lnSpc>
                <a:spcPct val="115000"/>
              </a:lnSpc>
              <a:spcBef>
                <a:spcPts val="0"/>
              </a:spcBef>
              <a:spcAft>
                <a:spcPts val="0"/>
              </a:spcAft>
              <a:buClr>
                <a:schemeClr val="dk2"/>
              </a:buClr>
              <a:buSzPts val="1400"/>
              <a:buFont typeface="Barlow"/>
              <a:buChar char="■"/>
              <a:defRPr>
                <a:solidFill>
                  <a:schemeClr val="dk2"/>
                </a:solidFill>
                <a:latin typeface="Barlow"/>
                <a:ea typeface="Barlow"/>
                <a:cs typeface="Barlow"/>
                <a:sym typeface="Barlow"/>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1" name="Google Shape;201;p19"/>
          <p:cNvSpPr txBox="1">
            <a:spLocks noGrp="1"/>
          </p:cNvSpPr>
          <p:nvPr>
            <p:ph type="ctrTitle"/>
          </p:nvPr>
        </p:nvSpPr>
        <p:spPr>
          <a:xfrm>
            <a:off x="526899" y="519150"/>
            <a:ext cx="8784000" cy="2052600"/>
          </a:xfrm>
          <a:prstGeom prst="rect">
            <a:avLst/>
          </a:prstGeom>
        </p:spPr>
        <p:txBody>
          <a:bodyPr spcFirstLastPara="1" wrap="square" lIns="91425" tIns="91425" rIns="91425" bIns="91425" anchor="b" anchorCtr="0">
            <a:normAutofit fontScale="90000"/>
          </a:bodyPr>
          <a:lstStyle/>
          <a:p>
            <a:pPr marL="0" lvl="0" indent="0" algn="l" rtl="0">
              <a:spcBef>
                <a:spcPts val="0"/>
              </a:spcBef>
              <a:spcAft>
                <a:spcPts val="0"/>
              </a:spcAft>
              <a:buNone/>
            </a:pPr>
            <a:r>
              <a:rPr lang="en"/>
              <a:t>ACPS Cultural Competency Framework and Commitment</a:t>
            </a:r>
            <a:endParaRPr/>
          </a:p>
          <a:p>
            <a:pPr marL="0" lvl="0" indent="0" algn="l" rtl="0">
              <a:spcBef>
                <a:spcPts val="0"/>
              </a:spcBef>
              <a:spcAft>
                <a:spcPts val="0"/>
              </a:spcAft>
              <a:buNone/>
            </a:pPr>
            <a:r>
              <a:rPr lang="en" sz="2422"/>
              <a:t>Building Coherence Across Teaching, Leadership, and Operations</a:t>
            </a:r>
            <a:endParaRPr sz="2422"/>
          </a:p>
        </p:txBody>
      </p:sp>
      <p:sp>
        <p:nvSpPr>
          <p:cNvPr id="202" name="Google Shape;202;p19"/>
          <p:cNvSpPr txBox="1">
            <a:spLocks noGrp="1"/>
          </p:cNvSpPr>
          <p:nvPr>
            <p:ph type="subTitle" idx="1"/>
          </p:nvPr>
        </p:nvSpPr>
        <p:spPr>
          <a:xfrm>
            <a:off x="526901" y="2571738"/>
            <a:ext cx="7764000" cy="792600"/>
          </a:xfrm>
          <a:prstGeom prst="rect">
            <a:avLst/>
          </a:prstGeom>
        </p:spPr>
        <p:txBody>
          <a:bodyPr spcFirstLastPara="1" wrap="square" lIns="91425" tIns="91425" rIns="91425" bIns="91425" anchor="t" anchorCtr="0">
            <a:normAutofit/>
          </a:bodyPr>
          <a:lstStyle/>
          <a:p>
            <a:pPr marL="0" lvl="0" indent="0" algn="l" rtl="0">
              <a:lnSpc>
                <a:spcPct val="80000"/>
              </a:lnSpc>
              <a:spcBef>
                <a:spcPts val="0"/>
              </a:spcBef>
              <a:spcAft>
                <a:spcPts val="0"/>
              </a:spcAft>
              <a:buSzPts val="935"/>
              <a:buNone/>
            </a:pPr>
            <a:r>
              <a:rPr lang="en" sz="1980"/>
              <a:t>Expanding alignment, role clarity, and sustainable implementation</a:t>
            </a:r>
            <a:endParaRPr sz="1980"/>
          </a:p>
        </p:txBody>
      </p:sp>
      <p:pic>
        <p:nvPicPr>
          <p:cNvPr id="203" name="Google Shape;203;p19"/>
          <p:cNvPicPr preferRelativeResize="0"/>
          <p:nvPr/>
        </p:nvPicPr>
        <p:blipFill>
          <a:blip r:embed="rId3">
            <a:alphaModFix/>
          </a:blip>
          <a:stretch>
            <a:fillRect/>
          </a:stretch>
        </p:blipFill>
        <p:spPr>
          <a:xfrm>
            <a:off x="690000" y="3636155"/>
            <a:ext cx="2298601" cy="1151375"/>
          </a:xfrm>
          <a:prstGeom prst="rect">
            <a:avLst/>
          </a:prstGeom>
          <a:noFill/>
          <a:ln>
            <a:noFill/>
          </a:ln>
        </p:spPr>
      </p:pic>
      <p:sp>
        <p:nvSpPr>
          <p:cNvPr id="204" name="Google Shape;204;p19"/>
          <p:cNvSpPr txBox="1"/>
          <p:nvPr/>
        </p:nvSpPr>
        <p:spPr>
          <a:xfrm>
            <a:off x="4255275" y="3680838"/>
            <a:ext cx="4114800" cy="1015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800">
                <a:latin typeface="Barlow"/>
                <a:ea typeface="Barlow"/>
                <a:cs typeface="Barlow"/>
                <a:sym typeface="Barlow"/>
              </a:rPr>
              <a:t>Ayanna Mitchell</a:t>
            </a:r>
            <a:endParaRPr sz="1800">
              <a:latin typeface="Barlow"/>
              <a:ea typeface="Barlow"/>
              <a:cs typeface="Barlow"/>
              <a:sym typeface="Barlow"/>
            </a:endParaRPr>
          </a:p>
          <a:p>
            <a:pPr marL="0" lvl="0" indent="0" algn="l" rtl="0">
              <a:spcBef>
                <a:spcPts val="0"/>
              </a:spcBef>
              <a:spcAft>
                <a:spcPts val="0"/>
              </a:spcAft>
              <a:buNone/>
            </a:pPr>
            <a:r>
              <a:rPr lang="en" sz="1800">
                <a:latin typeface="Barlow"/>
                <a:ea typeface="Barlow"/>
                <a:cs typeface="Barlow"/>
                <a:sym typeface="Barlow"/>
              </a:rPr>
              <a:t>Department of Instruction</a:t>
            </a:r>
            <a:endParaRPr sz="1800">
              <a:latin typeface="Barlow"/>
              <a:ea typeface="Barlow"/>
              <a:cs typeface="Barlow"/>
              <a:sym typeface="Barlow"/>
            </a:endParaRPr>
          </a:p>
          <a:p>
            <a:pPr marL="0" lvl="0" indent="0" algn="l" rtl="0">
              <a:spcBef>
                <a:spcPts val="0"/>
              </a:spcBef>
              <a:spcAft>
                <a:spcPts val="0"/>
              </a:spcAft>
              <a:buNone/>
            </a:pPr>
            <a:r>
              <a:rPr lang="en" sz="1800">
                <a:latin typeface="Barlow"/>
                <a:ea typeface="Barlow"/>
                <a:cs typeface="Barlow"/>
                <a:sym typeface="Barlow"/>
              </a:rPr>
              <a:t>Albemarle County Public Schools</a:t>
            </a:r>
            <a:endParaRPr sz="1800">
              <a:latin typeface="Barlow"/>
              <a:ea typeface="Barlow"/>
              <a:cs typeface="Barlow"/>
              <a:sym typeface="Barlow"/>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77"/>
        <p:cNvGrpSpPr/>
        <p:nvPr/>
      </p:nvGrpSpPr>
      <p:grpSpPr>
        <a:xfrm>
          <a:off x="0" y="0"/>
          <a:ext cx="0" cy="0"/>
          <a:chOff x="0" y="0"/>
          <a:chExt cx="0" cy="0"/>
        </a:xfrm>
      </p:grpSpPr>
      <p:sp>
        <p:nvSpPr>
          <p:cNvPr id="278" name="Google Shape;278;p28"/>
          <p:cNvSpPr txBox="1">
            <a:spLocks noGrp="1"/>
          </p:cNvSpPr>
          <p:nvPr>
            <p:ph type="title"/>
          </p:nvPr>
        </p:nvSpPr>
        <p:spPr>
          <a:xfrm>
            <a:off x="508650" y="493650"/>
            <a:ext cx="81267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 sz="3000"/>
              <a:t>Current Participation </a:t>
            </a:r>
            <a:endParaRPr sz="3000"/>
          </a:p>
        </p:txBody>
      </p:sp>
      <p:sp>
        <p:nvSpPr>
          <p:cNvPr id="279" name="Google Shape;279;p28"/>
          <p:cNvSpPr txBox="1">
            <a:spLocks noGrp="1"/>
          </p:cNvSpPr>
          <p:nvPr>
            <p:ph type="body" idx="1"/>
          </p:nvPr>
        </p:nvSpPr>
        <p:spPr>
          <a:xfrm>
            <a:off x="364100" y="1286225"/>
            <a:ext cx="46863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600" b="1"/>
              <a:t>ACPS Staff Hired by 2024:</a:t>
            </a:r>
            <a:endParaRPr sz="1600" b="1"/>
          </a:p>
          <a:p>
            <a:pPr marL="457200" lvl="0" indent="-330200" algn="l" rtl="0">
              <a:spcBef>
                <a:spcPts val="1200"/>
              </a:spcBef>
              <a:spcAft>
                <a:spcPts val="0"/>
              </a:spcAft>
              <a:buSzPts val="1600"/>
              <a:buChar char="●"/>
            </a:pPr>
            <a:r>
              <a:rPr lang="en" sz="1600"/>
              <a:t>Book Study Completion: 1262</a:t>
            </a:r>
            <a:endParaRPr sz="1600"/>
          </a:p>
          <a:p>
            <a:pPr marL="457200" lvl="0" indent="-330200" algn="l" rtl="0">
              <a:spcBef>
                <a:spcPts val="0"/>
              </a:spcBef>
              <a:spcAft>
                <a:spcPts val="0"/>
              </a:spcAft>
              <a:buSzPts val="1600"/>
              <a:buChar char="●"/>
            </a:pPr>
            <a:r>
              <a:rPr lang="en" sz="1600"/>
              <a:t>Microcredential Completion: 705</a:t>
            </a:r>
            <a:endParaRPr sz="1600"/>
          </a:p>
          <a:p>
            <a:pPr marL="457200" lvl="0" indent="-330200" algn="l" rtl="0">
              <a:spcBef>
                <a:spcPts val="0"/>
              </a:spcBef>
              <a:spcAft>
                <a:spcPts val="0"/>
              </a:spcAft>
              <a:buSzPts val="1600"/>
              <a:buChar char="●"/>
            </a:pPr>
            <a:r>
              <a:rPr lang="en" sz="1600"/>
              <a:t>Microcredential in progress:557</a:t>
            </a:r>
            <a:endParaRPr sz="1600" b="1"/>
          </a:p>
          <a:p>
            <a:pPr marL="0" lvl="0" indent="0" algn="l" rtl="0">
              <a:spcBef>
                <a:spcPts val="1200"/>
              </a:spcBef>
              <a:spcAft>
                <a:spcPts val="0"/>
              </a:spcAft>
              <a:buNone/>
            </a:pPr>
            <a:r>
              <a:rPr lang="en" sz="1600" b="1"/>
              <a:t>Staff Completion (25-26) </a:t>
            </a:r>
            <a:endParaRPr sz="1600" b="1"/>
          </a:p>
          <a:p>
            <a:pPr marL="457200" lvl="0" indent="-330200" algn="l" rtl="0">
              <a:spcBef>
                <a:spcPts val="1200"/>
              </a:spcBef>
              <a:spcAft>
                <a:spcPts val="0"/>
              </a:spcAft>
              <a:buSzPts val="1600"/>
              <a:buChar char="●"/>
            </a:pPr>
            <a:r>
              <a:rPr lang="en" sz="1600"/>
              <a:t>85 staff completed Book Study (25-26)</a:t>
            </a:r>
            <a:endParaRPr sz="1600"/>
          </a:p>
          <a:p>
            <a:pPr marL="457200" lvl="0" indent="-330200" algn="l" rtl="0">
              <a:spcBef>
                <a:spcPts val="0"/>
              </a:spcBef>
              <a:spcAft>
                <a:spcPts val="0"/>
              </a:spcAft>
              <a:buSzPts val="1600"/>
              <a:buChar char="●"/>
            </a:pPr>
            <a:r>
              <a:rPr lang="en" sz="1600"/>
              <a:t>241 staff completed  Micro-Credentialing (25-26)</a:t>
            </a:r>
            <a:endParaRPr sz="1600"/>
          </a:p>
          <a:p>
            <a:pPr marL="457200" lvl="0" indent="-330200" algn="l" rtl="0">
              <a:spcBef>
                <a:spcPts val="0"/>
              </a:spcBef>
              <a:spcAft>
                <a:spcPts val="0"/>
              </a:spcAft>
              <a:buSzPts val="1600"/>
              <a:buChar char="●"/>
            </a:pPr>
            <a:r>
              <a:rPr lang="en" sz="1600"/>
              <a:t>New Certification pathway currently in pilot implementation (3 Participants) </a:t>
            </a:r>
            <a:endParaRPr sz="1600"/>
          </a:p>
        </p:txBody>
      </p:sp>
      <p:sp>
        <p:nvSpPr>
          <p:cNvPr id="280" name="Google Shape;280;p28"/>
          <p:cNvSpPr txBox="1">
            <a:spLocks noGrp="1"/>
          </p:cNvSpPr>
          <p:nvPr>
            <p:ph type="body" idx="2"/>
          </p:nvPr>
        </p:nvSpPr>
        <p:spPr>
          <a:xfrm>
            <a:off x="4899149" y="1286225"/>
            <a:ext cx="40335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Clr>
                <a:schemeClr val="dk1"/>
              </a:buClr>
              <a:buSzPts val="1100"/>
              <a:buFont typeface="Arial"/>
              <a:buNone/>
            </a:pPr>
            <a:r>
              <a:rPr lang="en" sz="1800" b="1"/>
              <a:t>Key Opportunity</a:t>
            </a:r>
            <a:endParaRPr sz="1800" b="1"/>
          </a:p>
          <a:p>
            <a:pPr marL="457200" lvl="0" indent="0" algn="l" rtl="0">
              <a:spcBef>
                <a:spcPts val="1200"/>
              </a:spcBef>
              <a:spcAft>
                <a:spcPts val="0"/>
              </a:spcAft>
              <a:buClr>
                <a:schemeClr val="dk1"/>
              </a:buClr>
              <a:buSzPts val="1100"/>
              <a:buFont typeface="Arial"/>
              <a:buNone/>
            </a:pPr>
            <a:r>
              <a:rPr lang="en" sz="1800"/>
              <a:t>• Strengthen coherence across systems</a:t>
            </a:r>
            <a:endParaRPr sz="1800"/>
          </a:p>
          <a:p>
            <a:pPr marL="457200" lvl="0" indent="0" algn="l" rtl="0">
              <a:spcBef>
                <a:spcPts val="1200"/>
              </a:spcBef>
              <a:spcAft>
                <a:spcPts val="0"/>
              </a:spcAft>
              <a:buClr>
                <a:schemeClr val="dk1"/>
              </a:buClr>
              <a:buSzPts val="1100"/>
              <a:buFont typeface="Arial"/>
              <a:buNone/>
            </a:pPr>
            <a:r>
              <a:rPr lang="en" sz="1800"/>
              <a:t>• Clarify expectations across roles</a:t>
            </a:r>
            <a:endParaRPr sz="1800"/>
          </a:p>
          <a:p>
            <a:pPr marL="457200" lvl="0" indent="0" algn="l" rtl="0">
              <a:spcBef>
                <a:spcPts val="1200"/>
              </a:spcBef>
              <a:spcAft>
                <a:spcPts val="0"/>
              </a:spcAft>
              <a:buClr>
                <a:schemeClr val="dk1"/>
              </a:buClr>
              <a:buSzPts val="1100"/>
              <a:buFont typeface="Arial"/>
              <a:buNone/>
            </a:pPr>
            <a:r>
              <a:rPr lang="en" sz="1800"/>
              <a:t>• Expand implementation beyond instruction</a:t>
            </a:r>
            <a:endParaRPr sz="1800"/>
          </a:p>
          <a:p>
            <a:pPr marL="457200" lvl="0" indent="0" algn="l" rtl="0">
              <a:spcBef>
                <a:spcPts val="1200"/>
              </a:spcBef>
              <a:spcAft>
                <a:spcPts val="1200"/>
              </a:spcAft>
              <a:buNone/>
            </a:pPr>
            <a:r>
              <a:rPr lang="en" sz="1800"/>
              <a:t>• Build sustainable division-wide structures </a:t>
            </a:r>
            <a:endParaRPr sz="18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84"/>
        <p:cNvGrpSpPr/>
        <p:nvPr/>
      </p:nvGrpSpPr>
      <p:grpSpPr>
        <a:xfrm>
          <a:off x="0" y="0"/>
          <a:ext cx="0" cy="0"/>
          <a:chOff x="0" y="0"/>
          <a:chExt cx="0" cy="0"/>
        </a:xfrm>
      </p:grpSpPr>
      <p:sp>
        <p:nvSpPr>
          <p:cNvPr id="285" name="Google Shape;285;p29"/>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p>
            <a:pPr marL="0" lvl="0" indent="0" algn="l" rtl="0">
              <a:spcBef>
                <a:spcPts val="0"/>
              </a:spcBef>
              <a:spcAft>
                <a:spcPts val="0"/>
              </a:spcAft>
              <a:buNone/>
            </a:pPr>
            <a:r>
              <a:rPr lang="en"/>
              <a:t>Questions/Discussion</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Google Shape;209;p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Strategic Plan: Learning for All</a:t>
            </a:r>
            <a:endParaRPr/>
          </a:p>
        </p:txBody>
      </p:sp>
      <p:sp>
        <p:nvSpPr>
          <p:cNvPr id="210" name="Google Shape;210;p20"/>
          <p:cNvSpPr txBox="1"/>
          <p:nvPr/>
        </p:nvSpPr>
        <p:spPr>
          <a:xfrm>
            <a:off x="311700" y="1088075"/>
            <a:ext cx="4520100" cy="1043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2000">
                <a:solidFill>
                  <a:srgbClr val="0096C7"/>
                </a:solidFill>
                <a:latin typeface="Barlow ExtraBold"/>
                <a:ea typeface="Barlow ExtraBold"/>
                <a:cs typeface="Barlow ExtraBold"/>
                <a:sym typeface="Barlow ExtraBold"/>
              </a:rPr>
              <a:t>VISION</a:t>
            </a:r>
            <a:endParaRPr sz="2000">
              <a:solidFill>
                <a:srgbClr val="0096C7"/>
              </a:solidFill>
              <a:latin typeface="Barlow ExtraBold"/>
              <a:ea typeface="Barlow ExtraBold"/>
              <a:cs typeface="Barlow ExtraBold"/>
              <a:sym typeface="Barlow ExtraBold"/>
            </a:endParaRPr>
          </a:p>
          <a:p>
            <a:pPr marL="0" lvl="0" indent="0" algn="l" rtl="0">
              <a:spcBef>
                <a:spcPts val="0"/>
              </a:spcBef>
              <a:spcAft>
                <a:spcPts val="0"/>
              </a:spcAft>
              <a:buNone/>
            </a:pPr>
            <a:r>
              <a:rPr lang="en" sz="1300">
                <a:solidFill>
                  <a:schemeClr val="dk2"/>
                </a:solidFill>
                <a:latin typeface="Barlow"/>
                <a:ea typeface="Barlow"/>
                <a:cs typeface="Barlow"/>
                <a:sym typeface="Barlow"/>
              </a:rPr>
              <a:t>Our learners are engaged in authentic, challenging, and relevant learning experiences, becoming lifelong contributors and leaders in our dynamic and diverse society.</a:t>
            </a:r>
            <a:endParaRPr>
              <a:solidFill>
                <a:schemeClr val="dk2"/>
              </a:solidFill>
              <a:latin typeface="Barlow"/>
              <a:ea typeface="Barlow"/>
              <a:cs typeface="Barlow"/>
              <a:sym typeface="Barlow"/>
            </a:endParaRPr>
          </a:p>
        </p:txBody>
      </p:sp>
      <p:sp>
        <p:nvSpPr>
          <p:cNvPr id="211" name="Google Shape;211;p20"/>
          <p:cNvSpPr txBox="1"/>
          <p:nvPr/>
        </p:nvSpPr>
        <p:spPr>
          <a:xfrm>
            <a:off x="311700" y="2279075"/>
            <a:ext cx="4520100" cy="1043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2000">
                <a:solidFill>
                  <a:srgbClr val="0096C7"/>
                </a:solidFill>
                <a:latin typeface="Barlow ExtraBold"/>
                <a:ea typeface="Barlow ExtraBold"/>
                <a:cs typeface="Barlow ExtraBold"/>
                <a:sym typeface="Barlow ExtraBold"/>
              </a:rPr>
              <a:t>MISSION</a:t>
            </a:r>
            <a:endParaRPr sz="2000">
              <a:solidFill>
                <a:srgbClr val="0096C7"/>
              </a:solidFill>
              <a:latin typeface="Barlow ExtraBold"/>
              <a:ea typeface="Barlow ExtraBold"/>
              <a:cs typeface="Barlow ExtraBold"/>
              <a:sym typeface="Barlow ExtraBold"/>
            </a:endParaRPr>
          </a:p>
          <a:p>
            <a:pPr marL="0" lvl="0" indent="0" algn="l" rtl="0">
              <a:spcBef>
                <a:spcPts val="0"/>
              </a:spcBef>
              <a:spcAft>
                <a:spcPts val="0"/>
              </a:spcAft>
              <a:buNone/>
            </a:pPr>
            <a:r>
              <a:rPr lang="en" sz="1300">
                <a:solidFill>
                  <a:schemeClr val="dk2"/>
                </a:solidFill>
                <a:latin typeface="Barlow"/>
                <a:ea typeface="Barlow"/>
                <a:cs typeface="Barlow"/>
                <a:sym typeface="Barlow"/>
              </a:rPr>
              <a:t>Working together as a team, we will end the predictive value of race, class, gender, and special capacities for our children’s success through high-quality teaching and learning for all. We seek to build relationships with families and communities to ensure that every student succeeds.</a:t>
            </a:r>
            <a:endParaRPr sz="1300">
              <a:solidFill>
                <a:schemeClr val="dk2"/>
              </a:solidFill>
              <a:latin typeface="Barlow"/>
              <a:ea typeface="Barlow"/>
              <a:cs typeface="Barlow"/>
              <a:sym typeface="Barlow"/>
            </a:endParaRPr>
          </a:p>
          <a:p>
            <a:pPr marL="0" lvl="0" indent="0" algn="l" rtl="0">
              <a:spcBef>
                <a:spcPts val="0"/>
              </a:spcBef>
              <a:spcAft>
                <a:spcPts val="0"/>
              </a:spcAft>
              <a:buNone/>
            </a:pPr>
            <a:endParaRPr sz="1300">
              <a:solidFill>
                <a:schemeClr val="dk2"/>
              </a:solidFill>
              <a:latin typeface="Barlow"/>
              <a:ea typeface="Barlow"/>
              <a:cs typeface="Barlow"/>
              <a:sym typeface="Barlow"/>
            </a:endParaRPr>
          </a:p>
          <a:p>
            <a:pPr marL="0" lvl="0" indent="0" algn="l" rtl="0">
              <a:spcBef>
                <a:spcPts val="0"/>
              </a:spcBef>
              <a:spcAft>
                <a:spcPts val="0"/>
              </a:spcAft>
              <a:buNone/>
            </a:pPr>
            <a:r>
              <a:rPr lang="en" sz="1300" b="1">
                <a:solidFill>
                  <a:srgbClr val="03045E"/>
                </a:solidFill>
                <a:latin typeface="Barlow"/>
                <a:ea typeface="Barlow"/>
                <a:cs typeface="Barlow"/>
                <a:sym typeface="Barlow"/>
              </a:rPr>
              <a:t>We will know every student.</a:t>
            </a:r>
            <a:endParaRPr sz="1300" b="1">
              <a:solidFill>
                <a:srgbClr val="03045E"/>
              </a:solidFill>
              <a:latin typeface="Barlow"/>
              <a:ea typeface="Barlow"/>
              <a:cs typeface="Barlow"/>
              <a:sym typeface="Barlow"/>
            </a:endParaRPr>
          </a:p>
        </p:txBody>
      </p:sp>
      <p:grpSp>
        <p:nvGrpSpPr>
          <p:cNvPr id="212" name="Google Shape;212;p20"/>
          <p:cNvGrpSpPr/>
          <p:nvPr/>
        </p:nvGrpSpPr>
        <p:grpSpPr>
          <a:xfrm>
            <a:off x="5331450" y="499525"/>
            <a:ext cx="3244500" cy="4184100"/>
            <a:chOff x="5331450" y="499525"/>
            <a:chExt cx="3244500" cy="4184100"/>
          </a:xfrm>
        </p:grpSpPr>
        <p:sp>
          <p:nvSpPr>
            <p:cNvPr id="213" name="Google Shape;213;p20"/>
            <p:cNvSpPr/>
            <p:nvPr/>
          </p:nvSpPr>
          <p:spPr>
            <a:xfrm>
              <a:off x="5331450" y="499525"/>
              <a:ext cx="3244500" cy="4184100"/>
            </a:xfrm>
            <a:prstGeom prst="roundRect">
              <a:avLst>
                <a:gd name="adj" fmla="val 16667"/>
              </a:avLst>
            </a:prstGeom>
            <a:solidFill>
              <a:srgbClr val="E7FBFF"/>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023E8A"/>
                  </a:solidFill>
                  <a:latin typeface="Barlow ExtraBold"/>
                  <a:ea typeface="Barlow ExtraBold"/>
                  <a:cs typeface="Barlow ExtraBold"/>
                  <a:sym typeface="Barlow ExtraBold"/>
                </a:rPr>
                <a:t>VALUES</a:t>
              </a:r>
              <a:endParaRPr sz="1800">
                <a:solidFill>
                  <a:srgbClr val="023E8A"/>
                </a:solidFill>
                <a:latin typeface="Barlow ExtraBold"/>
                <a:ea typeface="Barlow ExtraBold"/>
                <a:cs typeface="Barlow ExtraBold"/>
                <a:sym typeface="Barlow ExtraBold"/>
              </a:endParaRPr>
            </a:p>
            <a:p>
              <a:pPr marL="0" lvl="0" indent="0" algn="ctr" rtl="0">
                <a:spcBef>
                  <a:spcPts val="0"/>
                </a:spcBef>
                <a:spcAft>
                  <a:spcPts val="0"/>
                </a:spcAft>
                <a:buNone/>
              </a:pPr>
              <a:endParaRPr>
                <a:solidFill>
                  <a:schemeClr val="dk2"/>
                </a:solidFill>
                <a:latin typeface="Barlow"/>
                <a:ea typeface="Barlow"/>
                <a:cs typeface="Barlow"/>
                <a:sym typeface="Barlow"/>
              </a:endParaRPr>
            </a:p>
            <a:p>
              <a:pPr marL="0" lvl="0" indent="0" algn="ctr" rtl="0">
                <a:spcBef>
                  <a:spcPts val="0"/>
                </a:spcBef>
                <a:spcAft>
                  <a:spcPts val="0"/>
                </a:spcAft>
                <a:buClr>
                  <a:schemeClr val="dk1"/>
                </a:buClr>
                <a:buSzPts val="1100"/>
                <a:buFont typeface="Arial"/>
                <a:buNone/>
              </a:pPr>
              <a:r>
                <a:rPr lang="en" sz="1200">
                  <a:solidFill>
                    <a:schemeClr val="dk2"/>
                  </a:solidFill>
                  <a:latin typeface="Barlow"/>
                  <a:ea typeface="Barlow"/>
                  <a:cs typeface="Barlow"/>
                  <a:sym typeface="Barlow"/>
                </a:rPr>
                <a:t>Equity</a:t>
              </a:r>
              <a:endParaRPr sz="1200">
                <a:solidFill>
                  <a:schemeClr val="dk2"/>
                </a:solidFill>
                <a:latin typeface="Barlow"/>
                <a:ea typeface="Barlow"/>
                <a:cs typeface="Barlow"/>
                <a:sym typeface="Barlow"/>
              </a:endParaRPr>
            </a:p>
            <a:p>
              <a:pPr marL="0" lvl="0" indent="0" algn="ctr" rtl="0">
                <a:spcBef>
                  <a:spcPts val="0"/>
                </a:spcBef>
                <a:spcAft>
                  <a:spcPts val="0"/>
                </a:spcAft>
                <a:buClr>
                  <a:schemeClr val="dk1"/>
                </a:buClr>
                <a:buSzPts val="1100"/>
                <a:buFont typeface="Arial"/>
                <a:buNone/>
              </a:pPr>
              <a:r>
                <a:rPr lang="en" sz="1200">
                  <a:solidFill>
                    <a:schemeClr val="dk2"/>
                  </a:solidFill>
                  <a:latin typeface="Barlow"/>
                  <a:ea typeface="Barlow"/>
                  <a:cs typeface="Barlow"/>
                  <a:sym typeface="Barlow"/>
                </a:rPr>
                <a:t>Excellence</a:t>
              </a:r>
              <a:endParaRPr sz="1200">
                <a:solidFill>
                  <a:schemeClr val="dk2"/>
                </a:solidFill>
                <a:latin typeface="Barlow"/>
                <a:ea typeface="Barlow"/>
                <a:cs typeface="Barlow"/>
                <a:sym typeface="Barlow"/>
              </a:endParaRPr>
            </a:p>
            <a:p>
              <a:pPr marL="0" lvl="0" indent="0" algn="ctr" rtl="0">
                <a:spcBef>
                  <a:spcPts val="0"/>
                </a:spcBef>
                <a:spcAft>
                  <a:spcPts val="0"/>
                </a:spcAft>
                <a:buClr>
                  <a:schemeClr val="dk1"/>
                </a:buClr>
                <a:buSzPts val="1100"/>
                <a:buFont typeface="Arial"/>
                <a:buNone/>
              </a:pPr>
              <a:r>
                <a:rPr lang="en" sz="1200">
                  <a:solidFill>
                    <a:schemeClr val="dk2"/>
                  </a:solidFill>
                  <a:latin typeface="Barlow"/>
                  <a:ea typeface="Barlow"/>
                  <a:cs typeface="Barlow"/>
                  <a:sym typeface="Barlow"/>
                </a:rPr>
                <a:t>Family and Community</a:t>
              </a:r>
              <a:endParaRPr sz="1200">
                <a:solidFill>
                  <a:schemeClr val="dk2"/>
                </a:solidFill>
                <a:latin typeface="Barlow"/>
                <a:ea typeface="Barlow"/>
                <a:cs typeface="Barlow"/>
                <a:sym typeface="Barlow"/>
              </a:endParaRPr>
            </a:p>
            <a:p>
              <a:pPr marL="0" lvl="0" indent="0" algn="ctr" rtl="0">
                <a:spcBef>
                  <a:spcPts val="0"/>
                </a:spcBef>
                <a:spcAft>
                  <a:spcPts val="0"/>
                </a:spcAft>
                <a:buNone/>
              </a:pPr>
              <a:r>
                <a:rPr lang="en" sz="1200">
                  <a:solidFill>
                    <a:schemeClr val="dk2"/>
                  </a:solidFill>
                  <a:latin typeface="Barlow"/>
                  <a:ea typeface="Barlow"/>
                  <a:cs typeface="Barlow"/>
                  <a:sym typeface="Barlow"/>
                </a:rPr>
                <a:t>Wellness</a:t>
              </a:r>
              <a:endParaRPr sz="1200">
                <a:solidFill>
                  <a:schemeClr val="dk2"/>
                </a:solidFill>
                <a:latin typeface="Barlow"/>
                <a:ea typeface="Barlow"/>
                <a:cs typeface="Barlow"/>
                <a:sym typeface="Barlow"/>
              </a:endParaRPr>
            </a:p>
            <a:p>
              <a:pPr marL="0" lvl="0" indent="0" algn="ctr" rtl="0">
                <a:spcBef>
                  <a:spcPts val="0"/>
                </a:spcBef>
                <a:spcAft>
                  <a:spcPts val="0"/>
                </a:spcAft>
                <a:buNone/>
              </a:pPr>
              <a:endParaRPr>
                <a:solidFill>
                  <a:schemeClr val="dk2"/>
                </a:solidFill>
                <a:latin typeface="Barlow"/>
                <a:ea typeface="Barlow"/>
                <a:cs typeface="Barlow"/>
                <a:sym typeface="Barlow"/>
              </a:endParaRPr>
            </a:p>
            <a:p>
              <a:pPr marL="0" lvl="0" indent="0" algn="ctr" rtl="0">
                <a:spcBef>
                  <a:spcPts val="0"/>
                </a:spcBef>
                <a:spcAft>
                  <a:spcPts val="0"/>
                </a:spcAft>
                <a:buNone/>
              </a:pPr>
              <a:r>
                <a:rPr lang="en" sz="1800">
                  <a:solidFill>
                    <a:srgbClr val="023E8A"/>
                  </a:solidFill>
                  <a:latin typeface="Barlow ExtraBold"/>
                  <a:ea typeface="Barlow ExtraBold"/>
                  <a:cs typeface="Barlow ExtraBold"/>
                  <a:sym typeface="Barlow ExtraBold"/>
                </a:rPr>
                <a:t>GOALS</a:t>
              </a:r>
              <a:endParaRPr sz="1800">
                <a:solidFill>
                  <a:srgbClr val="023E8A"/>
                </a:solidFill>
                <a:latin typeface="Barlow ExtraBold"/>
                <a:ea typeface="Barlow ExtraBold"/>
                <a:cs typeface="Barlow ExtraBold"/>
                <a:sym typeface="Barlow ExtraBold"/>
              </a:endParaRPr>
            </a:p>
            <a:p>
              <a:pPr marL="0" lvl="0" indent="0" algn="ctr" rtl="0">
                <a:spcBef>
                  <a:spcPts val="0"/>
                </a:spcBef>
                <a:spcAft>
                  <a:spcPts val="0"/>
                </a:spcAft>
                <a:buNone/>
              </a:pPr>
              <a:endParaRPr sz="1200">
                <a:solidFill>
                  <a:schemeClr val="dk2"/>
                </a:solidFill>
                <a:latin typeface="Barlow"/>
                <a:ea typeface="Barlow"/>
                <a:cs typeface="Barlow"/>
                <a:sym typeface="Barlow"/>
              </a:endParaRPr>
            </a:p>
            <a:p>
              <a:pPr marL="0" lvl="0" indent="0" algn="ctr" rtl="0">
                <a:spcBef>
                  <a:spcPts val="0"/>
                </a:spcBef>
                <a:spcAft>
                  <a:spcPts val="0"/>
                </a:spcAft>
                <a:buNone/>
              </a:pPr>
              <a:endParaRPr sz="1200">
                <a:solidFill>
                  <a:schemeClr val="dk2"/>
                </a:solidFill>
                <a:latin typeface="Barlow"/>
                <a:ea typeface="Barlow"/>
                <a:cs typeface="Barlow"/>
                <a:sym typeface="Barlow"/>
              </a:endParaRPr>
            </a:p>
            <a:p>
              <a:pPr marL="0" lvl="0" indent="0" algn="ctr" rtl="0">
                <a:spcBef>
                  <a:spcPts val="0"/>
                </a:spcBef>
                <a:spcAft>
                  <a:spcPts val="0"/>
                </a:spcAft>
                <a:buNone/>
              </a:pPr>
              <a:r>
                <a:rPr lang="en" sz="1200">
                  <a:solidFill>
                    <a:schemeClr val="dk2"/>
                  </a:solidFill>
                  <a:latin typeface="Barlow"/>
                  <a:ea typeface="Barlow"/>
                  <a:cs typeface="Barlow"/>
                  <a:sym typeface="Barlow"/>
                </a:rPr>
                <a:t>Thriving Students</a:t>
              </a:r>
              <a:endParaRPr sz="1200">
                <a:solidFill>
                  <a:schemeClr val="dk2"/>
                </a:solidFill>
                <a:latin typeface="Barlow"/>
                <a:ea typeface="Barlow"/>
                <a:cs typeface="Barlow"/>
                <a:sym typeface="Barlow"/>
              </a:endParaRPr>
            </a:p>
            <a:p>
              <a:pPr marL="0" lvl="0" indent="0" algn="ctr" rtl="0">
                <a:spcBef>
                  <a:spcPts val="0"/>
                </a:spcBef>
                <a:spcAft>
                  <a:spcPts val="0"/>
                </a:spcAft>
                <a:buNone/>
              </a:pPr>
              <a:endParaRPr sz="1200">
                <a:solidFill>
                  <a:schemeClr val="dk2"/>
                </a:solidFill>
                <a:latin typeface="Barlow"/>
                <a:ea typeface="Barlow"/>
                <a:cs typeface="Barlow"/>
                <a:sym typeface="Barlow"/>
              </a:endParaRPr>
            </a:p>
            <a:p>
              <a:pPr marL="0" lvl="0" indent="0" algn="ctr" rtl="0">
                <a:spcBef>
                  <a:spcPts val="0"/>
                </a:spcBef>
                <a:spcAft>
                  <a:spcPts val="0"/>
                </a:spcAft>
                <a:buNone/>
              </a:pPr>
              <a:endParaRPr sz="1200">
                <a:solidFill>
                  <a:schemeClr val="dk2"/>
                </a:solidFill>
                <a:latin typeface="Barlow"/>
                <a:ea typeface="Barlow"/>
                <a:cs typeface="Barlow"/>
                <a:sym typeface="Barlow"/>
              </a:endParaRPr>
            </a:p>
            <a:p>
              <a:pPr marL="0" lvl="0" indent="0" algn="ctr" rtl="0">
                <a:spcBef>
                  <a:spcPts val="0"/>
                </a:spcBef>
                <a:spcAft>
                  <a:spcPts val="0"/>
                </a:spcAft>
                <a:buNone/>
              </a:pPr>
              <a:r>
                <a:rPr lang="en" sz="1200">
                  <a:solidFill>
                    <a:schemeClr val="dk2"/>
                  </a:solidFill>
                  <a:latin typeface="Barlow"/>
                  <a:ea typeface="Barlow"/>
                  <a:cs typeface="Barlow"/>
                  <a:sym typeface="Barlow"/>
                </a:rPr>
                <a:t>Affirming and Empowering Communities</a:t>
              </a:r>
              <a:endParaRPr sz="1200">
                <a:solidFill>
                  <a:schemeClr val="dk2"/>
                </a:solidFill>
                <a:latin typeface="Barlow"/>
                <a:ea typeface="Barlow"/>
                <a:cs typeface="Barlow"/>
                <a:sym typeface="Barlow"/>
              </a:endParaRPr>
            </a:p>
            <a:p>
              <a:pPr marL="0" lvl="0" indent="0" algn="ctr" rtl="0">
                <a:spcBef>
                  <a:spcPts val="0"/>
                </a:spcBef>
                <a:spcAft>
                  <a:spcPts val="0"/>
                </a:spcAft>
                <a:buNone/>
              </a:pPr>
              <a:endParaRPr sz="1200">
                <a:solidFill>
                  <a:schemeClr val="dk2"/>
                </a:solidFill>
                <a:latin typeface="Barlow"/>
                <a:ea typeface="Barlow"/>
                <a:cs typeface="Barlow"/>
                <a:sym typeface="Barlow"/>
              </a:endParaRPr>
            </a:p>
            <a:p>
              <a:pPr marL="0" lvl="0" indent="0" algn="ctr" rtl="0">
                <a:spcBef>
                  <a:spcPts val="0"/>
                </a:spcBef>
                <a:spcAft>
                  <a:spcPts val="0"/>
                </a:spcAft>
                <a:buNone/>
              </a:pPr>
              <a:endParaRPr sz="1200">
                <a:solidFill>
                  <a:schemeClr val="dk2"/>
                </a:solidFill>
                <a:latin typeface="Barlow"/>
                <a:ea typeface="Barlow"/>
                <a:cs typeface="Barlow"/>
                <a:sym typeface="Barlow"/>
              </a:endParaRPr>
            </a:p>
            <a:p>
              <a:pPr marL="0" lvl="0" indent="0" algn="ctr" rtl="0">
                <a:spcBef>
                  <a:spcPts val="0"/>
                </a:spcBef>
                <a:spcAft>
                  <a:spcPts val="0"/>
                </a:spcAft>
                <a:buNone/>
              </a:pPr>
              <a:r>
                <a:rPr lang="en" sz="1200">
                  <a:solidFill>
                    <a:schemeClr val="dk2"/>
                  </a:solidFill>
                  <a:latin typeface="Barlow"/>
                  <a:ea typeface="Barlow"/>
                  <a:cs typeface="Barlow"/>
                  <a:sym typeface="Barlow"/>
                </a:rPr>
                <a:t>Equitable, Transformative Resources</a:t>
              </a:r>
              <a:endParaRPr sz="1200">
                <a:solidFill>
                  <a:schemeClr val="dk2"/>
                </a:solidFill>
                <a:latin typeface="Barlow"/>
                <a:ea typeface="Barlow"/>
                <a:cs typeface="Barlow"/>
                <a:sym typeface="Barlow"/>
              </a:endParaRPr>
            </a:p>
          </p:txBody>
        </p:sp>
        <p:pic>
          <p:nvPicPr>
            <p:cNvPr id="214" name="Google Shape;214;p20"/>
            <p:cNvPicPr preferRelativeResize="0"/>
            <p:nvPr/>
          </p:nvPicPr>
          <p:blipFill>
            <a:blip r:embed="rId3">
              <a:alphaModFix/>
            </a:blip>
            <a:stretch>
              <a:fillRect/>
            </a:stretch>
          </p:blipFill>
          <p:spPr>
            <a:xfrm>
              <a:off x="6818727" y="2685642"/>
              <a:ext cx="269949" cy="269949"/>
            </a:xfrm>
            <a:prstGeom prst="rect">
              <a:avLst/>
            </a:prstGeom>
            <a:noFill/>
            <a:ln>
              <a:noFill/>
            </a:ln>
          </p:spPr>
        </p:pic>
        <p:pic>
          <p:nvPicPr>
            <p:cNvPr id="215" name="Google Shape;215;p20"/>
            <p:cNvPicPr preferRelativeResize="0"/>
            <p:nvPr/>
          </p:nvPicPr>
          <p:blipFill>
            <a:blip r:embed="rId4">
              <a:alphaModFix/>
            </a:blip>
            <a:stretch>
              <a:fillRect/>
            </a:stretch>
          </p:blipFill>
          <p:spPr>
            <a:xfrm>
              <a:off x="6818725" y="3244200"/>
              <a:ext cx="269951" cy="269951"/>
            </a:xfrm>
            <a:prstGeom prst="rect">
              <a:avLst/>
            </a:prstGeom>
            <a:noFill/>
            <a:ln>
              <a:noFill/>
            </a:ln>
          </p:spPr>
        </p:pic>
        <p:pic>
          <p:nvPicPr>
            <p:cNvPr id="216" name="Google Shape;216;p20"/>
            <p:cNvPicPr preferRelativeResize="0"/>
            <p:nvPr/>
          </p:nvPicPr>
          <p:blipFill>
            <a:blip r:embed="rId5">
              <a:alphaModFix/>
            </a:blip>
            <a:stretch>
              <a:fillRect/>
            </a:stretch>
          </p:blipFill>
          <p:spPr>
            <a:xfrm>
              <a:off x="6818724" y="3787922"/>
              <a:ext cx="269950" cy="269950"/>
            </a:xfrm>
            <a:prstGeom prst="rect">
              <a:avLst/>
            </a:prstGeom>
            <a:noFill/>
            <a:ln>
              <a:noFill/>
            </a:ln>
          </p:spPr>
        </p:pic>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21"/>
          <p:cNvSpPr txBox="1">
            <a:spLocks noGrp="1"/>
          </p:cNvSpPr>
          <p:nvPr>
            <p:ph type="title"/>
          </p:nvPr>
        </p:nvSpPr>
        <p:spPr>
          <a:xfrm>
            <a:off x="225775" y="786325"/>
            <a:ext cx="4045200" cy="11205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sz="2356"/>
              <a:t>State Requirements and Division Responsibility</a:t>
            </a:r>
            <a:endParaRPr sz="2356"/>
          </a:p>
        </p:txBody>
      </p:sp>
      <p:sp>
        <p:nvSpPr>
          <p:cNvPr id="222" name="Google Shape;222;p21"/>
          <p:cNvSpPr txBox="1">
            <a:spLocks noGrp="1"/>
          </p:cNvSpPr>
          <p:nvPr>
            <p:ph type="subTitle" idx="1"/>
          </p:nvPr>
        </p:nvSpPr>
        <p:spPr>
          <a:xfrm>
            <a:off x="101275" y="2142988"/>
            <a:ext cx="4169700" cy="2096700"/>
          </a:xfrm>
          <a:prstGeom prst="rect">
            <a:avLst/>
          </a:prstGeom>
        </p:spPr>
        <p:txBody>
          <a:bodyPr spcFirstLastPara="1" wrap="square" lIns="91425" tIns="91425" rIns="91425" bIns="91425" anchor="t" anchorCtr="0">
            <a:normAutofit fontScale="25000" lnSpcReduction="20000"/>
          </a:bodyPr>
          <a:lstStyle/>
          <a:p>
            <a:pPr marL="0" lvl="0" indent="0" algn="l" rtl="0">
              <a:spcBef>
                <a:spcPts val="0"/>
              </a:spcBef>
              <a:spcAft>
                <a:spcPts val="0"/>
              </a:spcAft>
              <a:buNone/>
            </a:pPr>
            <a:r>
              <a:rPr lang="en" sz="4938"/>
              <a:t>Virginia law requires school divisions to provide cultural competency training for all licensed staff at least every two years. The Virginia Board of Education defines the required cultural competencies and training expectations, while local school boards are responsible for approving and implementing aligned professional learning and evaluation practices within their divisions. </a:t>
            </a:r>
            <a:endParaRPr sz="4938"/>
          </a:p>
          <a:p>
            <a:pPr marL="0" lvl="0" indent="0" algn="l" rtl="0">
              <a:spcBef>
                <a:spcPts val="0"/>
              </a:spcBef>
              <a:spcAft>
                <a:spcPts val="0"/>
              </a:spcAft>
              <a:buNone/>
            </a:pPr>
            <a:endParaRPr sz="4938"/>
          </a:p>
          <a:p>
            <a:pPr marL="0" lvl="0" indent="0" algn="l" rtl="0">
              <a:spcBef>
                <a:spcPts val="0"/>
              </a:spcBef>
              <a:spcAft>
                <a:spcPts val="0"/>
              </a:spcAft>
              <a:buNone/>
            </a:pPr>
            <a:r>
              <a:rPr lang="en" sz="4938"/>
              <a:t>Code of Virginia § 22.1-298.7; Virginia Department of Education Cultural Competency Training Guidance (HB1904/SB1196).</a:t>
            </a:r>
            <a:endParaRPr sz="4938"/>
          </a:p>
          <a:p>
            <a:pPr marL="0" lvl="0" indent="0" algn="ctr" rtl="0">
              <a:spcBef>
                <a:spcPts val="0"/>
              </a:spcBef>
              <a:spcAft>
                <a:spcPts val="0"/>
              </a:spcAft>
              <a:buNone/>
            </a:pPr>
            <a:endParaRPr/>
          </a:p>
        </p:txBody>
      </p:sp>
      <p:sp>
        <p:nvSpPr>
          <p:cNvPr id="223" name="Google Shape;223;p21"/>
          <p:cNvSpPr txBox="1"/>
          <p:nvPr/>
        </p:nvSpPr>
        <p:spPr>
          <a:xfrm>
            <a:off x="4871100" y="940200"/>
            <a:ext cx="4045200" cy="3263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800" b="1"/>
              <a:t>Key Legal Requirements</a:t>
            </a:r>
            <a:endParaRPr sz="1800" b="1"/>
          </a:p>
          <a:p>
            <a:pPr marL="0" lvl="0" indent="0" algn="l" rtl="0">
              <a:spcBef>
                <a:spcPts val="0"/>
              </a:spcBef>
              <a:spcAft>
                <a:spcPts val="0"/>
              </a:spcAft>
              <a:buNone/>
            </a:pPr>
            <a:endParaRPr/>
          </a:p>
          <a:p>
            <a:pPr marL="0" lvl="0" indent="0" algn="l" rtl="0">
              <a:spcBef>
                <a:spcPts val="0"/>
              </a:spcBef>
              <a:spcAft>
                <a:spcPts val="0"/>
              </a:spcAft>
              <a:buNone/>
            </a:pPr>
            <a:r>
              <a:rPr lang="en" b="1"/>
              <a:t>Training Requirements:</a:t>
            </a:r>
            <a:r>
              <a:rPr lang="en"/>
              <a:t> </a:t>
            </a:r>
            <a:endParaRPr/>
          </a:p>
          <a:p>
            <a:pPr marL="457200" lvl="0" indent="0" algn="l" rtl="0">
              <a:spcBef>
                <a:spcPts val="0"/>
              </a:spcBef>
              <a:spcAft>
                <a:spcPts val="0"/>
              </a:spcAft>
              <a:buNone/>
            </a:pPr>
            <a:r>
              <a:rPr lang="en"/>
              <a:t>• Required every two years</a:t>
            </a:r>
            <a:endParaRPr/>
          </a:p>
          <a:p>
            <a:pPr marL="457200" lvl="0" indent="0" algn="l" rtl="0">
              <a:spcBef>
                <a:spcPts val="0"/>
              </a:spcBef>
              <a:spcAft>
                <a:spcPts val="0"/>
              </a:spcAft>
              <a:buNone/>
            </a:pPr>
            <a:r>
              <a:rPr lang="en"/>
              <a:t>• Required for licensure renewal</a:t>
            </a:r>
            <a:endParaRPr/>
          </a:p>
          <a:p>
            <a:pPr marL="0" lvl="0" indent="0" algn="l" rtl="0">
              <a:spcBef>
                <a:spcPts val="0"/>
              </a:spcBef>
              <a:spcAft>
                <a:spcPts val="0"/>
              </a:spcAft>
              <a:buNone/>
            </a:pPr>
            <a:endParaRPr/>
          </a:p>
          <a:p>
            <a:pPr marL="0" lvl="0" indent="0" algn="l" rtl="0">
              <a:spcBef>
                <a:spcPts val="0"/>
              </a:spcBef>
              <a:spcAft>
                <a:spcPts val="0"/>
              </a:spcAft>
              <a:buNone/>
            </a:pPr>
            <a:r>
              <a:rPr lang="en" b="1"/>
              <a:t>Evaluation Expectations:</a:t>
            </a:r>
            <a:r>
              <a:rPr lang="en"/>
              <a:t> </a:t>
            </a:r>
            <a:endParaRPr/>
          </a:p>
          <a:p>
            <a:pPr marL="457200" lvl="0" indent="0" algn="l" rtl="0">
              <a:spcBef>
                <a:spcPts val="0"/>
              </a:spcBef>
              <a:spcAft>
                <a:spcPts val="0"/>
              </a:spcAft>
              <a:buNone/>
            </a:pPr>
            <a:r>
              <a:rPr lang="en"/>
              <a:t>• Inclusive learning environments</a:t>
            </a:r>
            <a:endParaRPr/>
          </a:p>
          <a:p>
            <a:pPr marL="457200" lvl="0" indent="0" algn="l" rtl="0">
              <a:spcBef>
                <a:spcPts val="0"/>
              </a:spcBef>
              <a:spcAft>
                <a:spcPts val="0"/>
              </a:spcAft>
              <a:buNone/>
            </a:pPr>
            <a:r>
              <a:rPr lang="en"/>
              <a:t>• Equitable instructional practices</a:t>
            </a:r>
            <a:endParaRPr/>
          </a:p>
          <a:p>
            <a:pPr marL="0" lvl="0" indent="0" algn="l" rtl="0">
              <a:spcBef>
                <a:spcPts val="0"/>
              </a:spcBef>
              <a:spcAft>
                <a:spcPts val="0"/>
              </a:spcAft>
              <a:buNone/>
            </a:pPr>
            <a:endParaRPr/>
          </a:p>
          <a:p>
            <a:pPr marL="0" lvl="0" indent="0" algn="l" rtl="0">
              <a:spcBef>
                <a:spcPts val="0"/>
              </a:spcBef>
              <a:spcAft>
                <a:spcPts val="0"/>
              </a:spcAft>
              <a:buNone/>
            </a:pPr>
            <a:r>
              <a:rPr lang="en" b="1"/>
              <a:t>Division Responsibility</a:t>
            </a:r>
            <a:r>
              <a:rPr lang="en"/>
              <a:t>:</a:t>
            </a:r>
            <a:endParaRPr/>
          </a:p>
          <a:p>
            <a:pPr marL="457200" lvl="0" indent="0" algn="l" rtl="0">
              <a:spcBef>
                <a:spcPts val="0"/>
              </a:spcBef>
              <a:spcAft>
                <a:spcPts val="0"/>
              </a:spcAft>
              <a:buNone/>
            </a:pPr>
            <a:r>
              <a:rPr lang="en"/>
              <a:t>• Local implementation</a:t>
            </a:r>
            <a:endParaRPr/>
          </a:p>
          <a:p>
            <a:pPr marL="457200" lvl="0" indent="0" algn="l" rtl="0">
              <a:spcBef>
                <a:spcPts val="0"/>
              </a:spcBef>
              <a:spcAft>
                <a:spcPts val="0"/>
              </a:spcAft>
              <a:buNone/>
            </a:pPr>
            <a:r>
              <a:rPr lang="en"/>
              <a:t>• Ongoing professional learning</a:t>
            </a:r>
            <a:endParaRPr/>
          </a:p>
          <a:p>
            <a:pPr marL="457200" lvl="0" indent="0" algn="l" rtl="0">
              <a:spcBef>
                <a:spcPts val="0"/>
              </a:spcBef>
              <a:spcAft>
                <a:spcPts val="0"/>
              </a:spcAft>
              <a:buNone/>
            </a:pPr>
            <a:r>
              <a:rPr lang="en"/>
              <a:t>• Systems alignment</a:t>
            </a:r>
            <a:endParaRPr/>
          </a:p>
        </p:txBody>
      </p:sp>
      <p:sp>
        <p:nvSpPr>
          <p:cNvPr id="224" name="Google Shape;224;p21"/>
          <p:cNvSpPr txBox="1"/>
          <p:nvPr/>
        </p:nvSpPr>
        <p:spPr>
          <a:xfrm>
            <a:off x="0" y="4475850"/>
            <a:ext cx="89163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a:latin typeface="Barlow"/>
                <a:ea typeface="Barlow"/>
                <a:cs typeface="Barlow"/>
                <a:sym typeface="Barlow"/>
              </a:rPr>
              <a:t>“ACPS must move beyond isolated training experiences toward sustainable implementation across the division.” </a:t>
            </a:r>
            <a:endParaRPr>
              <a:latin typeface="Barlow"/>
              <a:ea typeface="Barlow"/>
              <a:cs typeface="Barlow"/>
              <a:sym typeface="Barlow"/>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22"/>
          <p:cNvSpPr txBox="1">
            <a:spLocks noGrp="1"/>
          </p:cNvSpPr>
          <p:nvPr>
            <p:ph type="title"/>
          </p:nvPr>
        </p:nvSpPr>
        <p:spPr>
          <a:xfrm>
            <a:off x="705650" y="445025"/>
            <a:ext cx="81267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“Virginia’s Four Cultural Competency Domains”</a:t>
            </a:r>
            <a:endParaRPr/>
          </a:p>
        </p:txBody>
      </p:sp>
      <p:sp>
        <p:nvSpPr>
          <p:cNvPr id="230" name="Google Shape;230;p22"/>
          <p:cNvSpPr txBox="1">
            <a:spLocks noGrp="1"/>
          </p:cNvSpPr>
          <p:nvPr>
            <p:ph type="body" idx="1"/>
          </p:nvPr>
        </p:nvSpPr>
        <p:spPr>
          <a:xfrm>
            <a:off x="784400" y="1708875"/>
            <a:ext cx="3815100" cy="1983900"/>
          </a:xfrm>
          <a:prstGeom prst="rect">
            <a:avLst/>
          </a:prstGeom>
        </p:spPr>
        <p:txBody>
          <a:bodyPr spcFirstLastPara="1" wrap="square" lIns="91425" tIns="91425" rIns="91425" bIns="91425" anchor="t" anchorCtr="0">
            <a:normAutofit/>
          </a:bodyPr>
          <a:lstStyle/>
          <a:p>
            <a:pPr marL="457200" lvl="0" indent="-361950" algn="l" rtl="0">
              <a:spcBef>
                <a:spcPts val="0"/>
              </a:spcBef>
              <a:spcAft>
                <a:spcPts val="0"/>
              </a:spcAft>
              <a:buSzPts val="2100"/>
              <a:buAutoNum type="arabicPeriod"/>
            </a:pPr>
            <a:r>
              <a:rPr lang="en" sz="2100"/>
              <a:t>Self-Reflection</a:t>
            </a:r>
            <a:endParaRPr sz="2100"/>
          </a:p>
          <a:p>
            <a:pPr marL="457200" lvl="0" indent="-361950" algn="l" rtl="0">
              <a:spcBef>
                <a:spcPts val="0"/>
              </a:spcBef>
              <a:spcAft>
                <a:spcPts val="0"/>
              </a:spcAft>
              <a:buSzPts val="2100"/>
              <a:buAutoNum type="arabicPeriod"/>
            </a:pPr>
            <a:r>
              <a:rPr lang="en" sz="2100"/>
              <a:t>Instructional Practices</a:t>
            </a:r>
            <a:endParaRPr sz="2100"/>
          </a:p>
          <a:p>
            <a:pPr marL="457200" lvl="0" indent="-361950" algn="l" rtl="0">
              <a:spcBef>
                <a:spcPts val="0"/>
              </a:spcBef>
              <a:spcAft>
                <a:spcPts val="0"/>
              </a:spcAft>
              <a:buSzPts val="2100"/>
              <a:buAutoNum type="arabicPeriod"/>
            </a:pPr>
            <a:r>
              <a:rPr lang="en" sz="2100"/>
              <a:t>Learning Environments</a:t>
            </a:r>
            <a:endParaRPr sz="2100"/>
          </a:p>
          <a:p>
            <a:pPr marL="457200" lvl="0" indent="-361950" algn="l" rtl="0">
              <a:spcBef>
                <a:spcPts val="0"/>
              </a:spcBef>
              <a:spcAft>
                <a:spcPts val="0"/>
              </a:spcAft>
              <a:buSzPts val="2100"/>
              <a:buAutoNum type="arabicPeriod"/>
            </a:pPr>
            <a:r>
              <a:rPr lang="en" sz="2100"/>
              <a:t>Community Engagement</a:t>
            </a:r>
            <a:endParaRPr sz="2100"/>
          </a:p>
        </p:txBody>
      </p:sp>
      <p:sp>
        <p:nvSpPr>
          <p:cNvPr id="231" name="Google Shape;231;p22"/>
          <p:cNvSpPr txBox="1">
            <a:spLocks noGrp="1"/>
          </p:cNvSpPr>
          <p:nvPr>
            <p:ph type="body" idx="2"/>
          </p:nvPr>
        </p:nvSpPr>
        <p:spPr>
          <a:xfrm>
            <a:off x="784400" y="4095150"/>
            <a:ext cx="7969200" cy="630600"/>
          </a:xfrm>
          <a:prstGeom prst="rect">
            <a:avLst/>
          </a:prstGeom>
        </p:spPr>
        <p:txBody>
          <a:bodyPr spcFirstLastPara="1" wrap="square" lIns="91425" tIns="91425" rIns="91425" bIns="91425" anchor="t" anchorCtr="0">
            <a:normAutofit/>
          </a:bodyPr>
          <a:lstStyle/>
          <a:p>
            <a:pPr marL="0" lvl="0" indent="0" algn="ctr" rtl="0">
              <a:spcBef>
                <a:spcPts val="0"/>
              </a:spcBef>
              <a:spcAft>
                <a:spcPts val="1200"/>
              </a:spcAft>
              <a:buNone/>
            </a:pPr>
            <a:r>
              <a:rPr lang="en" sz="1600"/>
              <a:t>These domains provide the foundation for ACPS’s local framework development.</a:t>
            </a:r>
            <a:endParaRPr sz="1600"/>
          </a:p>
        </p:txBody>
      </p:sp>
      <p:pic>
        <p:nvPicPr>
          <p:cNvPr id="232" name="Google Shape;232;p22"/>
          <p:cNvPicPr preferRelativeResize="0"/>
          <p:nvPr/>
        </p:nvPicPr>
        <p:blipFill>
          <a:blip r:embed="rId3">
            <a:alphaModFix/>
          </a:blip>
          <a:stretch>
            <a:fillRect/>
          </a:stretch>
        </p:blipFill>
        <p:spPr>
          <a:xfrm>
            <a:off x="4925000" y="1380325"/>
            <a:ext cx="3200914" cy="19839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sp>
        <p:nvSpPr>
          <p:cNvPr id="237" name="Google Shape;237;p23"/>
          <p:cNvSpPr txBox="1">
            <a:spLocks noGrp="1"/>
          </p:cNvSpPr>
          <p:nvPr>
            <p:ph type="title"/>
          </p:nvPr>
        </p:nvSpPr>
        <p:spPr>
          <a:xfrm>
            <a:off x="705650" y="445025"/>
            <a:ext cx="81267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sz="2022"/>
              <a:t>2021-2026 ACPS Culturally Responsive Educator Adopted Framework</a:t>
            </a:r>
            <a:r>
              <a:rPr lang="en"/>
              <a:t> </a:t>
            </a:r>
            <a:endParaRPr/>
          </a:p>
        </p:txBody>
      </p:sp>
      <p:pic>
        <p:nvPicPr>
          <p:cNvPr id="238" name="Google Shape;238;p23"/>
          <p:cNvPicPr preferRelativeResize="0"/>
          <p:nvPr/>
        </p:nvPicPr>
        <p:blipFill>
          <a:blip r:embed="rId3">
            <a:alphaModFix/>
          </a:blip>
          <a:stretch>
            <a:fillRect/>
          </a:stretch>
        </p:blipFill>
        <p:spPr>
          <a:xfrm>
            <a:off x="3948300" y="1994650"/>
            <a:ext cx="4649126" cy="2832400"/>
          </a:xfrm>
          <a:prstGeom prst="rect">
            <a:avLst/>
          </a:prstGeom>
          <a:noFill/>
          <a:ln>
            <a:noFill/>
          </a:ln>
        </p:spPr>
      </p:pic>
      <p:sp>
        <p:nvSpPr>
          <p:cNvPr id="239" name="Google Shape;239;p23"/>
          <p:cNvSpPr txBox="1"/>
          <p:nvPr/>
        </p:nvSpPr>
        <p:spPr>
          <a:xfrm>
            <a:off x="457450" y="1272350"/>
            <a:ext cx="3824700" cy="1754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700" b="1">
                <a:latin typeface="Barlow"/>
                <a:ea typeface="Barlow"/>
                <a:cs typeface="Barlow"/>
                <a:sym typeface="Barlow"/>
              </a:rPr>
              <a:t>Current Implementation (2021–2026)</a:t>
            </a:r>
            <a:endParaRPr sz="1700" b="1">
              <a:latin typeface="Barlow"/>
              <a:ea typeface="Barlow"/>
              <a:cs typeface="Barlow"/>
              <a:sym typeface="Barlow"/>
            </a:endParaRPr>
          </a:p>
          <a:p>
            <a:pPr marL="0" lvl="0" indent="0" algn="l" rtl="0">
              <a:spcBef>
                <a:spcPts val="0"/>
              </a:spcBef>
              <a:spcAft>
                <a:spcPts val="0"/>
              </a:spcAft>
              <a:buNone/>
            </a:pPr>
            <a:r>
              <a:rPr lang="en" sz="1700">
                <a:latin typeface="Barlow"/>
                <a:ea typeface="Barlow"/>
                <a:cs typeface="Barlow"/>
                <a:sym typeface="Barlow"/>
              </a:rPr>
              <a:t>• Book study model</a:t>
            </a:r>
            <a:endParaRPr sz="1700">
              <a:latin typeface="Barlow"/>
              <a:ea typeface="Barlow"/>
              <a:cs typeface="Barlow"/>
              <a:sym typeface="Barlow"/>
            </a:endParaRPr>
          </a:p>
          <a:p>
            <a:pPr marL="0" lvl="0" indent="0" algn="l" rtl="0">
              <a:spcBef>
                <a:spcPts val="0"/>
              </a:spcBef>
              <a:spcAft>
                <a:spcPts val="0"/>
              </a:spcAft>
              <a:buNone/>
            </a:pPr>
            <a:r>
              <a:rPr lang="en" sz="1700">
                <a:latin typeface="Barlow"/>
                <a:ea typeface="Barlow"/>
                <a:cs typeface="Barlow"/>
                <a:sym typeface="Barlow"/>
              </a:rPr>
              <a:t>• Micro-credential pathway</a:t>
            </a:r>
            <a:endParaRPr sz="1700">
              <a:latin typeface="Barlow"/>
              <a:ea typeface="Barlow"/>
              <a:cs typeface="Barlow"/>
              <a:sym typeface="Barlow"/>
            </a:endParaRPr>
          </a:p>
          <a:p>
            <a:pPr marL="0" lvl="0" indent="0" algn="l" rtl="0">
              <a:spcBef>
                <a:spcPts val="0"/>
              </a:spcBef>
              <a:spcAft>
                <a:spcPts val="0"/>
              </a:spcAft>
              <a:buNone/>
            </a:pPr>
            <a:r>
              <a:rPr lang="en" sz="1700">
                <a:latin typeface="Barlow"/>
                <a:ea typeface="Barlow"/>
                <a:cs typeface="Barlow"/>
                <a:sym typeface="Barlow"/>
              </a:rPr>
              <a:t>• Schoology modules</a:t>
            </a:r>
            <a:endParaRPr sz="1700">
              <a:latin typeface="Barlow"/>
              <a:ea typeface="Barlow"/>
              <a:cs typeface="Barlow"/>
              <a:sym typeface="Barlow"/>
            </a:endParaRPr>
          </a:p>
          <a:p>
            <a:pPr marL="0" lvl="0" indent="0" algn="l" rtl="0">
              <a:spcBef>
                <a:spcPts val="0"/>
              </a:spcBef>
              <a:spcAft>
                <a:spcPts val="0"/>
              </a:spcAft>
              <a:buNone/>
            </a:pPr>
            <a:r>
              <a:rPr lang="en" sz="1700">
                <a:latin typeface="Barlow"/>
                <a:ea typeface="Barlow"/>
                <a:cs typeface="Barlow"/>
                <a:sym typeface="Barlow"/>
              </a:rPr>
              <a:t>• Reflection artifacts</a:t>
            </a:r>
            <a:endParaRPr sz="1700">
              <a:latin typeface="Barlow"/>
              <a:ea typeface="Barlow"/>
              <a:cs typeface="Barlow"/>
              <a:sym typeface="Barlow"/>
            </a:endParaRPr>
          </a:p>
          <a:p>
            <a:pPr marL="0" lvl="0" indent="0" algn="l" rtl="0">
              <a:spcBef>
                <a:spcPts val="0"/>
              </a:spcBef>
              <a:spcAft>
                <a:spcPts val="0"/>
              </a:spcAft>
              <a:buNone/>
            </a:pPr>
            <a:r>
              <a:rPr lang="en" sz="1700">
                <a:latin typeface="Barlow"/>
                <a:ea typeface="Barlow"/>
                <a:cs typeface="Barlow"/>
                <a:sym typeface="Barlow"/>
              </a:rPr>
              <a:t>• Teacher-focused implementation </a:t>
            </a:r>
            <a:endParaRPr sz="1700">
              <a:latin typeface="Barlow"/>
              <a:ea typeface="Barlow"/>
              <a:cs typeface="Barlow"/>
              <a:sym typeface="Barlow"/>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4" name="Google Shape;244;p24"/>
          <p:cNvSpPr txBox="1">
            <a:spLocks noGrp="1"/>
          </p:cNvSpPr>
          <p:nvPr>
            <p:ph type="title"/>
          </p:nvPr>
        </p:nvSpPr>
        <p:spPr>
          <a:xfrm>
            <a:off x="705650" y="445025"/>
            <a:ext cx="81267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Why Expand the Current Model? </a:t>
            </a:r>
            <a:endParaRPr/>
          </a:p>
        </p:txBody>
      </p:sp>
      <p:sp>
        <p:nvSpPr>
          <p:cNvPr id="245" name="Google Shape;245;p24"/>
          <p:cNvSpPr txBox="1">
            <a:spLocks noGrp="1"/>
          </p:cNvSpPr>
          <p:nvPr>
            <p:ph type="body" idx="1"/>
          </p:nvPr>
        </p:nvSpPr>
        <p:spPr>
          <a:xfrm>
            <a:off x="906900" y="1429050"/>
            <a:ext cx="3262500" cy="2189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600" b="1"/>
              <a:t>Current Strengths</a:t>
            </a:r>
            <a:endParaRPr sz="1600" b="1"/>
          </a:p>
          <a:p>
            <a:pPr marL="457200" lvl="0" indent="-330200" algn="l" rtl="0">
              <a:spcBef>
                <a:spcPts val="1200"/>
              </a:spcBef>
              <a:spcAft>
                <a:spcPts val="0"/>
              </a:spcAft>
              <a:buSzPts val="1600"/>
              <a:buChar char="●"/>
            </a:pPr>
            <a:r>
              <a:rPr lang="en" sz="1600"/>
              <a:t>Shared foundational understanding</a:t>
            </a:r>
            <a:endParaRPr sz="1600"/>
          </a:p>
          <a:p>
            <a:pPr marL="457200" lvl="0" indent="-330200" algn="l" rtl="0">
              <a:spcBef>
                <a:spcPts val="0"/>
              </a:spcBef>
              <a:spcAft>
                <a:spcPts val="0"/>
              </a:spcAft>
              <a:buSzPts val="1600"/>
              <a:buChar char="●"/>
            </a:pPr>
            <a:r>
              <a:rPr lang="en" sz="1600"/>
              <a:t>Strong educator engagement</a:t>
            </a:r>
            <a:endParaRPr sz="1600"/>
          </a:p>
          <a:p>
            <a:pPr marL="457200" lvl="0" indent="-330200" algn="l" rtl="0">
              <a:spcBef>
                <a:spcPts val="0"/>
              </a:spcBef>
              <a:spcAft>
                <a:spcPts val="0"/>
              </a:spcAft>
              <a:buSzPts val="1600"/>
              <a:buChar char="●"/>
            </a:pPr>
            <a:r>
              <a:rPr lang="en" sz="1600"/>
              <a:t>Established credentialing structure</a:t>
            </a:r>
            <a:endParaRPr sz="1600"/>
          </a:p>
          <a:p>
            <a:pPr marL="457200" lvl="0" indent="-330200" algn="l" rtl="0">
              <a:spcBef>
                <a:spcPts val="0"/>
              </a:spcBef>
              <a:spcAft>
                <a:spcPts val="0"/>
              </a:spcAft>
              <a:buSzPts val="1600"/>
              <a:buChar char="●"/>
            </a:pPr>
            <a:r>
              <a:rPr lang="en" sz="1600"/>
              <a:t>Division-wide participation</a:t>
            </a:r>
            <a:r>
              <a:rPr lang="en" sz="1600" b="1"/>
              <a:t> </a:t>
            </a:r>
            <a:endParaRPr sz="1600" b="1"/>
          </a:p>
        </p:txBody>
      </p:sp>
      <p:sp>
        <p:nvSpPr>
          <p:cNvPr id="246" name="Google Shape;246;p24"/>
          <p:cNvSpPr txBox="1"/>
          <p:nvPr/>
        </p:nvSpPr>
        <p:spPr>
          <a:xfrm>
            <a:off x="4686000" y="1363950"/>
            <a:ext cx="3551100" cy="20010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sz="1600" b="1">
                <a:solidFill>
                  <a:schemeClr val="dk2"/>
                </a:solidFill>
                <a:latin typeface="Barlow"/>
                <a:ea typeface="Barlow"/>
                <a:cs typeface="Barlow"/>
                <a:sym typeface="Barlow"/>
              </a:rPr>
              <a:t>Current Gaps</a:t>
            </a:r>
            <a:endParaRPr sz="1600" b="1">
              <a:solidFill>
                <a:schemeClr val="dk2"/>
              </a:solidFill>
              <a:latin typeface="Barlow"/>
              <a:ea typeface="Barlow"/>
              <a:cs typeface="Barlow"/>
              <a:sym typeface="Barlow"/>
            </a:endParaRPr>
          </a:p>
          <a:p>
            <a:pPr marL="457200" lvl="0" indent="-330200" algn="l" rtl="0">
              <a:lnSpc>
                <a:spcPct val="115000"/>
              </a:lnSpc>
              <a:spcBef>
                <a:spcPts val="1200"/>
              </a:spcBef>
              <a:spcAft>
                <a:spcPts val="0"/>
              </a:spcAft>
              <a:buClr>
                <a:schemeClr val="dk2"/>
              </a:buClr>
              <a:buSzPts val="1600"/>
              <a:buFont typeface="Barlow"/>
              <a:buChar char="●"/>
            </a:pPr>
            <a:r>
              <a:rPr lang="en" sz="1600">
                <a:solidFill>
                  <a:schemeClr val="dk2"/>
                </a:solidFill>
                <a:latin typeface="Barlow"/>
                <a:ea typeface="Barlow"/>
                <a:cs typeface="Barlow"/>
                <a:sym typeface="Barlow"/>
              </a:rPr>
              <a:t>Primarily educator-focused</a:t>
            </a:r>
            <a:endParaRPr sz="1600">
              <a:solidFill>
                <a:schemeClr val="dk2"/>
              </a:solidFill>
              <a:latin typeface="Barlow"/>
              <a:ea typeface="Barlow"/>
              <a:cs typeface="Barlow"/>
              <a:sym typeface="Barlow"/>
            </a:endParaRPr>
          </a:p>
          <a:p>
            <a:pPr marL="457200" lvl="0" indent="-330200" algn="l" rtl="0">
              <a:lnSpc>
                <a:spcPct val="115000"/>
              </a:lnSpc>
              <a:spcBef>
                <a:spcPts val="0"/>
              </a:spcBef>
              <a:spcAft>
                <a:spcPts val="0"/>
              </a:spcAft>
              <a:buClr>
                <a:schemeClr val="dk2"/>
              </a:buClr>
              <a:buSzPts val="1600"/>
              <a:buFont typeface="Barlow"/>
              <a:buChar char="●"/>
            </a:pPr>
            <a:r>
              <a:rPr lang="en" sz="1600">
                <a:solidFill>
                  <a:schemeClr val="dk2"/>
                </a:solidFill>
                <a:latin typeface="Barlow"/>
                <a:ea typeface="Barlow"/>
                <a:cs typeface="Barlow"/>
                <a:sym typeface="Barlow"/>
              </a:rPr>
              <a:t>Limited role-specific application</a:t>
            </a:r>
            <a:endParaRPr sz="1600">
              <a:solidFill>
                <a:schemeClr val="dk2"/>
              </a:solidFill>
              <a:latin typeface="Barlow"/>
              <a:ea typeface="Barlow"/>
              <a:cs typeface="Barlow"/>
              <a:sym typeface="Barlow"/>
            </a:endParaRPr>
          </a:p>
          <a:p>
            <a:pPr marL="457200" lvl="0" indent="-330200" algn="l" rtl="0">
              <a:lnSpc>
                <a:spcPct val="115000"/>
              </a:lnSpc>
              <a:spcBef>
                <a:spcPts val="0"/>
              </a:spcBef>
              <a:spcAft>
                <a:spcPts val="0"/>
              </a:spcAft>
              <a:buClr>
                <a:schemeClr val="dk2"/>
              </a:buClr>
              <a:buSzPts val="1600"/>
              <a:buFont typeface="Barlow"/>
              <a:buChar char="●"/>
            </a:pPr>
            <a:r>
              <a:rPr lang="en" sz="1600">
                <a:solidFill>
                  <a:schemeClr val="dk2"/>
                </a:solidFill>
                <a:latin typeface="Barlow"/>
                <a:ea typeface="Barlow"/>
                <a:cs typeface="Barlow"/>
                <a:sym typeface="Barlow"/>
              </a:rPr>
              <a:t> Inconsistent implementation across departments</a:t>
            </a:r>
            <a:endParaRPr sz="1600">
              <a:solidFill>
                <a:schemeClr val="dk2"/>
              </a:solidFill>
              <a:latin typeface="Barlow"/>
              <a:ea typeface="Barlow"/>
              <a:cs typeface="Barlow"/>
              <a:sym typeface="Barlow"/>
            </a:endParaRPr>
          </a:p>
          <a:p>
            <a:pPr marL="457200" lvl="0" indent="-317500" algn="l" rtl="0">
              <a:lnSpc>
                <a:spcPct val="115000"/>
              </a:lnSpc>
              <a:spcBef>
                <a:spcPts val="0"/>
              </a:spcBef>
              <a:spcAft>
                <a:spcPts val="0"/>
              </a:spcAft>
              <a:buClr>
                <a:schemeClr val="dk2"/>
              </a:buClr>
              <a:buSzPts val="1400"/>
              <a:buFont typeface="Barlow"/>
              <a:buChar char="●"/>
            </a:pPr>
            <a:r>
              <a:rPr lang="en" sz="1600">
                <a:solidFill>
                  <a:schemeClr val="dk2"/>
                </a:solidFill>
                <a:latin typeface="Barlow"/>
                <a:ea typeface="Barlow"/>
                <a:cs typeface="Barlow"/>
                <a:sym typeface="Barlow"/>
              </a:rPr>
              <a:t> Limited operational integration</a:t>
            </a:r>
            <a:r>
              <a:rPr lang="en">
                <a:solidFill>
                  <a:schemeClr val="dk2"/>
                </a:solidFill>
                <a:latin typeface="Barlow"/>
                <a:ea typeface="Barlow"/>
                <a:cs typeface="Barlow"/>
                <a:sym typeface="Barlow"/>
              </a:rPr>
              <a:t> </a:t>
            </a:r>
            <a:endParaRPr>
              <a:solidFill>
                <a:schemeClr val="dk2"/>
              </a:solidFill>
              <a:latin typeface="Barlow"/>
              <a:ea typeface="Barlow"/>
              <a:cs typeface="Barlow"/>
              <a:sym typeface="Barlow"/>
            </a:endParaRPr>
          </a:p>
        </p:txBody>
      </p:sp>
      <p:sp>
        <p:nvSpPr>
          <p:cNvPr id="247" name="Google Shape;247;p24"/>
          <p:cNvSpPr txBox="1"/>
          <p:nvPr/>
        </p:nvSpPr>
        <p:spPr>
          <a:xfrm>
            <a:off x="806300" y="4029775"/>
            <a:ext cx="7925400" cy="8313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b="1" i="1">
                <a:latin typeface="Barlow"/>
                <a:ea typeface="Barlow"/>
                <a:cs typeface="Barlow"/>
                <a:sym typeface="Barlow"/>
              </a:rPr>
              <a:t>Expanding the current model strengthens how ACPS operationalizes its commitment to ‘end the predictive value of race, class, gender, and special capacities for children’s success’ through aligned expectations, role-specific supports, and sustainable implementation across the division.</a:t>
            </a:r>
            <a:endParaRPr b="1" i="1">
              <a:latin typeface="Barlow"/>
              <a:ea typeface="Barlow"/>
              <a:cs typeface="Barlow"/>
              <a:sym typeface="Barlow"/>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p25"/>
          <p:cNvSpPr txBox="1">
            <a:spLocks noGrp="1"/>
          </p:cNvSpPr>
          <p:nvPr>
            <p:ph type="title"/>
          </p:nvPr>
        </p:nvSpPr>
        <p:spPr>
          <a:xfrm>
            <a:off x="705650" y="445025"/>
            <a:ext cx="81267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Proposed Unified Cultural Competency Framework</a:t>
            </a:r>
            <a:endParaRPr/>
          </a:p>
        </p:txBody>
      </p:sp>
      <p:pic>
        <p:nvPicPr>
          <p:cNvPr id="253" name="Google Shape;253;p25"/>
          <p:cNvPicPr preferRelativeResize="0"/>
          <p:nvPr/>
        </p:nvPicPr>
        <p:blipFill>
          <a:blip r:embed="rId3">
            <a:alphaModFix/>
          </a:blip>
          <a:stretch>
            <a:fillRect/>
          </a:stretch>
        </p:blipFill>
        <p:spPr>
          <a:xfrm>
            <a:off x="854025" y="1580250"/>
            <a:ext cx="2436375" cy="3125600"/>
          </a:xfrm>
          <a:prstGeom prst="rect">
            <a:avLst/>
          </a:prstGeom>
          <a:noFill/>
          <a:ln>
            <a:noFill/>
          </a:ln>
        </p:spPr>
      </p:pic>
      <p:pic>
        <p:nvPicPr>
          <p:cNvPr id="254" name="Google Shape;254;p25"/>
          <p:cNvPicPr preferRelativeResize="0"/>
          <p:nvPr/>
        </p:nvPicPr>
        <p:blipFill>
          <a:blip r:embed="rId4">
            <a:alphaModFix/>
          </a:blip>
          <a:stretch>
            <a:fillRect/>
          </a:stretch>
        </p:blipFill>
        <p:spPr>
          <a:xfrm>
            <a:off x="2300450" y="2145475"/>
            <a:ext cx="2271550" cy="2763100"/>
          </a:xfrm>
          <a:prstGeom prst="rect">
            <a:avLst/>
          </a:prstGeom>
          <a:noFill/>
          <a:ln>
            <a:noFill/>
          </a:ln>
        </p:spPr>
      </p:pic>
      <p:sp>
        <p:nvSpPr>
          <p:cNvPr id="255" name="Google Shape;255;p25"/>
          <p:cNvSpPr txBox="1"/>
          <p:nvPr/>
        </p:nvSpPr>
        <p:spPr>
          <a:xfrm>
            <a:off x="508650" y="1017725"/>
            <a:ext cx="8126700" cy="6156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a:latin typeface="Barlow"/>
                <a:ea typeface="Barlow"/>
                <a:cs typeface="Barlow"/>
                <a:sym typeface="Barlow"/>
              </a:rPr>
              <a:t>One aligned framework with role-specific indicators for educators, leaders, operations, and technology staff.</a:t>
            </a:r>
            <a:endParaRPr>
              <a:latin typeface="Barlow"/>
              <a:ea typeface="Barlow"/>
              <a:cs typeface="Barlow"/>
              <a:sym typeface="Barlow"/>
            </a:endParaRPr>
          </a:p>
        </p:txBody>
      </p:sp>
      <p:sp>
        <p:nvSpPr>
          <p:cNvPr id="256" name="Google Shape;256;p25"/>
          <p:cNvSpPr txBox="1"/>
          <p:nvPr/>
        </p:nvSpPr>
        <p:spPr>
          <a:xfrm>
            <a:off x="5019775" y="2275000"/>
            <a:ext cx="3318000" cy="17361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1200"/>
              </a:spcAft>
              <a:buNone/>
            </a:pPr>
            <a:r>
              <a:rPr lang="en" sz="1800" b="1"/>
              <a:t>Purpose:</a:t>
            </a:r>
            <a:br>
              <a:rPr lang="en" sz="1800"/>
            </a:br>
            <a:r>
              <a:rPr lang="en" sz="1800"/>
              <a:t> • Shared expectations</a:t>
            </a:r>
            <a:br>
              <a:rPr lang="en" sz="1800"/>
            </a:br>
            <a:r>
              <a:rPr lang="en" sz="1800"/>
              <a:t> • Consistent language</a:t>
            </a:r>
            <a:br>
              <a:rPr lang="en" sz="1800"/>
            </a:br>
            <a:r>
              <a:rPr lang="en" sz="1800"/>
              <a:t> • Role-specific application</a:t>
            </a:r>
            <a:br>
              <a:rPr lang="en" sz="1800"/>
            </a:br>
            <a:r>
              <a:rPr lang="en" sz="1800"/>
              <a:t> • Sustainable implementation</a:t>
            </a:r>
            <a:endParaRPr sz="18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sp>
        <p:nvSpPr>
          <p:cNvPr id="261" name="Google Shape;261;p26"/>
          <p:cNvSpPr txBox="1">
            <a:spLocks noGrp="1"/>
          </p:cNvSpPr>
          <p:nvPr>
            <p:ph type="title"/>
          </p:nvPr>
        </p:nvSpPr>
        <p:spPr>
          <a:xfrm>
            <a:off x="640350" y="439675"/>
            <a:ext cx="8126700" cy="572700"/>
          </a:xfrm>
          <a:prstGeom prst="rect">
            <a:avLst/>
          </a:prstGeom>
        </p:spPr>
        <p:txBody>
          <a:bodyPr spcFirstLastPara="1" wrap="square" lIns="91425" tIns="91425" rIns="91425" bIns="91425" anchor="t" anchorCtr="0">
            <a:normAutofit fontScale="90000"/>
          </a:bodyPr>
          <a:lstStyle/>
          <a:p>
            <a:pPr marL="0" lvl="0" indent="0" algn="ctr" rtl="0">
              <a:spcBef>
                <a:spcPts val="0"/>
              </a:spcBef>
              <a:spcAft>
                <a:spcPts val="0"/>
              </a:spcAft>
              <a:buNone/>
            </a:pPr>
            <a:r>
              <a:rPr lang="en"/>
              <a:t>Role Specific Indicators In Practice</a:t>
            </a:r>
            <a:endParaRPr/>
          </a:p>
        </p:txBody>
      </p:sp>
      <p:sp>
        <p:nvSpPr>
          <p:cNvPr id="262" name="Google Shape;262;p26"/>
          <p:cNvSpPr txBox="1"/>
          <p:nvPr/>
        </p:nvSpPr>
        <p:spPr>
          <a:xfrm>
            <a:off x="5686175" y="2202100"/>
            <a:ext cx="31500" cy="15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sz="1800">
              <a:solidFill>
                <a:schemeClr val="dk2"/>
              </a:solidFill>
              <a:latin typeface="Barlow"/>
              <a:ea typeface="Barlow"/>
              <a:cs typeface="Barlow"/>
              <a:sym typeface="Barlow"/>
            </a:endParaRPr>
          </a:p>
        </p:txBody>
      </p:sp>
      <p:graphicFrame>
        <p:nvGraphicFramePr>
          <p:cNvPr id="263" name="Google Shape;263;p26"/>
          <p:cNvGraphicFramePr/>
          <p:nvPr/>
        </p:nvGraphicFramePr>
        <p:xfrm>
          <a:off x="879738" y="1422200"/>
          <a:ext cx="3000000" cy="3000000"/>
        </p:xfrm>
        <a:graphic>
          <a:graphicData uri="http://schemas.openxmlformats.org/drawingml/2006/table">
            <a:tbl>
              <a:tblPr>
                <a:noFill/>
                <a:tableStyleId>{773434CE-D00A-47FB-8317-195C4656EB76}</a:tableStyleId>
              </a:tblPr>
              <a:tblGrid>
                <a:gridCol w="2050000">
                  <a:extLst>
                    <a:ext uri="{9D8B030D-6E8A-4147-A177-3AD203B41FA5}">
                      <a16:colId xmlns:a16="http://schemas.microsoft.com/office/drawing/2014/main" val="20000"/>
                    </a:ext>
                  </a:extLst>
                </a:gridCol>
                <a:gridCol w="1827325">
                  <a:extLst>
                    <a:ext uri="{9D8B030D-6E8A-4147-A177-3AD203B41FA5}">
                      <a16:colId xmlns:a16="http://schemas.microsoft.com/office/drawing/2014/main" val="20001"/>
                    </a:ext>
                  </a:extLst>
                </a:gridCol>
                <a:gridCol w="1979600">
                  <a:extLst>
                    <a:ext uri="{9D8B030D-6E8A-4147-A177-3AD203B41FA5}">
                      <a16:colId xmlns:a16="http://schemas.microsoft.com/office/drawing/2014/main" val="20002"/>
                    </a:ext>
                  </a:extLst>
                </a:gridCol>
                <a:gridCol w="2030375">
                  <a:extLst>
                    <a:ext uri="{9D8B030D-6E8A-4147-A177-3AD203B41FA5}">
                      <a16:colId xmlns:a16="http://schemas.microsoft.com/office/drawing/2014/main" val="20003"/>
                    </a:ext>
                  </a:extLst>
                </a:gridCol>
              </a:tblGrid>
              <a:tr h="601950">
                <a:tc>
                  <a:txBody>
                    <a:bodyPr/>
                    <a:lstStyle/>
                    <a:p>
                      <a:pPr marL="0" lvl="0" indent="0" algn="ctr" rtl="0">
                        <a:lnSpc>
                          <a:spcPct val="115000"/>
                        </a:lnSpc>
                        <a:spcBef>
                          <a:spcPts val="0"/>
                        </a:spcBef>
                        <a:spcAft>
                          <a:spcPts val="0"/>
                        </a:spcAft>
                        <a:buNone/>
                      </a:pPr>
                      <a:r>
                        <a:rPr lang="en" sz="1800" b="1">
                          <a:latin typeface="Barlow"/>
                          <a:ea typeface="Barlow"/>
                          <a:cs typeface="Barlow"/>
                          <a:sym typeface="Barlow"/>
                        </a:rPr>
                        <a:t>Leaders</a:t>
                      </a:r>
                      <a:endParaRPr sz="1800" b="1">
                        <a:latin typeface="Barlow"/>
                        <a:ea typeface="Barlow"/>
                        <a:cs typeface="Barlow"/>
                        <a:sym typeface="Barlow"/>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 sz="1800" b="1">
                          <a:latin typeface="Barlow"/>
                          <a:ea typeface="Barlow"/>
                          <a:cs typeface="Barlow"/>
                          <a:sym typeface="Barlow"/>
                        </a:rPr>
                        <a:t>Educators</a:t>
                      </a:r>
                      <a:endParaRPr sz="1800" b="1">
                        <a:latin typeface="Barlow"/>
                        <a:ea typeface="Barlow"/>
                        <a:cs typeface="Barlow"/>
                        <a:sym typeface="Barlow"/>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 sz="1800" b="1">
                          <a:latin typeface="Barlow"/>
                          <a:ea typeface="Barlow"/>
                          <a:cs typeface="Barlow"/>
                          <a:sym typeface="Barlow"/>
                        </a:rPr>
                        <a:t>Operations</a:t>
                      </a:r>
                      <a:endParaRPr sz="1800" b="1">
                        <a:latin typeface="Barlow"/>
                        <a:ea typeface="Barlow"/>
                        <a:cs typeface="Barlow"/>
                        <a:sym typeface="Barlow"/>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 sz="1800" b="1">
                          <a:latin typeface="Barlow"/>
                          <a:ea typeface="Barlow"/>
                          <a:cs typeface="Barlow"/>
                          <a:sym typeface="Barlow"/>
                        </a:rPr>
                        <a:t>Technology</a:t>
                      </a:r>
                      <a:endParaRPr sz="1800" b="1">
                        <a:latin typeface="Barlow"/>
                        <a:ea typeface="Barlow"/>
                        <a:cs typeface="Barlow"/>
                        <a:sym typeface="Barlow"/>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264" name="Google Shape;264;p26"/>
          <p:cNvGraphicFramePr/>
          <p:nvPr/>
        </p:nvGraphicFramePr>
        <p:xfrm>
          <a:off x="879738" y="2024138"/>
          <a:ext cx="3000000" cy="3000000"/>
        </p:xfrm>
        <a:graphic>
          <a:graphicData uri="http://schemas.openxmlformats.org/drawingml/2006/table">
            <a:tbl>
              <a:tblPr>
                <a:noFill/>
                <a:tableStyleId>{773434CE-D00A-47FB-8317-195C4656EB76}</a:tableStyleId>
              </a:tblPr>
              <a:tblGrid>
                <a:gridCol w="2050000">
                  <a:extLst>
                    <a:ext uri="{9D8B030D-6E8A-4147-A177-3AD203B41FA5}">
                      <a16:colId xmlns:a16="http://schemas.microsoft.com/office/drawing/2014/main" val="20000"/>
                    </a:ext>
                  </a:extLst>
                </a:gridCol>
                <a:gridCol w="1827325">
                  <a:extLst>
                    <a:ext uri="{9D8B030D-6E8A-4147-A177-3AD203B41FA5}">
                      <a16:colId xmlns:a16="http://schemas.microsoft.com/office/drawing/2014/main" val="20001"/>
                    </a:ext>
                  </a:extLst>
                </a:gridCol>
                <a:gridCol w="1979600">
                  <a:extLst>
                    <a:ext uri="{9D8B030D-6E8A-4147-A177-3AD203B41FA5}">
                      <a16:colId xmlns:a16="http://schemas.microsoft.com/office/drawing/2014/main" val="20002"/>
                    </a:ext>
                  </a:extLst>
                </a:gridCol>
                <a:gridCol w="2030375">
                  <a:extLst>
                    <a:ext uri="{9D8B030D-6E8A-4147-A177-3AD203B41FA5}">
                      <a16:colId xmlns:a16="http://schemas.microsoft.com/office/drawing/2014/main" val="20003"/>
                    </a:ext>
                  </a:extLst>
                </a:gridCol>
              </a:tblGrid>
              <a:tr h="1118675">
                <a:tc>
                  <a:txBody>
                    <a:bodyPr/>
                    <a:lstStyle/>
                    <a:p>
                      <a:pPr marL="0" lvl="0" indent="0" algn="l" rtl="0">
                        <a:spcBef>
                          <a:spcPts val="0"/>
                        </a:spcBef>
                        <a:spcAft>
                          <a:spcPts val="0"/>
                        </a:spcAft>
                        <a:buNone/>
                      </a:pPr>
                      <a:r>
                        <a:rPr lang="en" sz="1600"/>
                        <a:t>•Equity-centered decision-making</a:t>
                      </a:r>
                      <a:endParaRPr sz="1600"/>
                    </a:p>
                    <a:p>
                      <a:pPr marL="0" lvl="0" indent="0" algn="l" rtl="0">
                        <a:spcBef>
                          <a:spcPts val="0"/>
                        </a:spcBef>
                        <a:spcAft>
                          <a:spcPts val="0"/>
                        </a:spcAft>
                        <a:buNone/>
                      </a:pPr>
                      <a:r>
                        <a:rPr lang="en" sz="1600"/>
                        <a:t>• Inclusive supervision</a:t>
                      </a:r>
                      <a:endParaRPr sz="1600"/>
                    </a:p>
                    <a:p>
                      <a:pPr marL="0" lvl="0" indent="0" algn="l" rtl="0">
                        <a:spcBef>
                          <a:spcPts val="0"/>
                        </a:spcBef>
                        <a:spcAft>
                          <a:spcPts val="0"/>
                        </a:spcAft>
                        <a:buNone/>
                      </a:pPr>
                      <a:r>
                        <a:rPr lang="en" sz="1600"/>
                        <a:t>• Data-informed leadership</a:t>
                      </a:r>
                      <a:endParaRPr sz="1600"/>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Clr>
                          <a:schemeClr val="dk1"/>
                        </a:buClr>
                        <a:buSzPts val="1100"/>
                        <a:buFont typeface="Arial"/>
                        <a:buNone/>
                      </a:pPr>
                      <a:r>
                        <a:rPr lang="en" sz="1600"/>
                        <a:t>• Inclusive instructional design</a:t>
                      </a:r>
                      <a:endParaRPr sz="1600"/>
                    </a:p>
                    <a:p>
                      <a:pPr marL="0" lvl="0" indent="0" algn="l" rtl="0">
                        <a:spcBef>
                          <a:spcPts val="0"/>
                        </a:spcBef>
                        <a:spcAft>
                          <a:spcPts val="0"/>
                        </a:spcAft>
                        <a:buClr>
                          <a:schemeClr val="dk1"/>
                        </a:buClr>
                        <a:buSzPts val="1100"/>
                        <a:buFont typeface="Arial"/>
                        <a:buNone/>
                      </a:pPr>
                      <a:r>
                        <a:rPr lang="en" sz="1600"/>
                        <a:t>• Student engagement</a:t>
                      </a:r>
                      <a:endParaRPr sz="1600"/>
                    </a:p>
                    <a:p>
                      <a:pPr marL="0" lvl="0" indent="0" algn="l" rtl="0">
                        <a:spcBef>
                          <a:spcPts val="0"/>
                        </a:spcBef>
                        <a:spcAft>
                          <a:spcPts val="0"/>
                        </a:spcAft>
                        <a:buNone/>
                      </a:pPr>
                      <a:r>
                        <a:rPr lang="en" sz="1600"/>
                        <a:t>• Relationship-centered learning </a:t>
                      </a:r>
                      <a:endParaRPr sz="1600"/>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None/>
                      </a:pPr>
                      <a:r>
                        <a:rPr lang="en" sz="1600"/>
                        <a:t>•Family-centered systems</a:t>
                      </a:r>
                      <a:endParaRPr sz="1600"/>
                    </a:p>
                    <a:p>
                      <a:pPr marL="0" lvl="0" indent="0" algn="l" rtl="0">
                        <a:spcBef>
                          <a:spcPts val="0"/>
                        </a:spcBef>
                        <a:spcAft>
                          <a:spcPts val="0"/>
                        </a:spcAft>
                        <a:buNone/>
                      </a:pPr>
                      <a:r>
                        <a:rPr lang="en" sz="1600"/>
                        <a:t>• Accessible processes</a:t>
                      </a:r>
                      <a:endParaRPr sz="1600"/>
                    </a:p>
                    <a:p>
                      <a:pPr marL="0" lvl="0" indent="0" algn="l" rtl="0">
                        <a:spcBef>
                          <a:spcPts val="0"/>
                        </a:spcBef>
                        <a:spcAft>
                          <a:spcPts val="0"/>
                        </a:spcAft>
                        <a:buNone/>
                      </a:pPr>
                      <a:r>
                        <a:rPr lang="en" sz="1600"/>
                        <a:t>• Responsive service practices</a:t>
                      </a:r>
                      <a:endParaRPr sz="1600"/>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Clr>
                          <a:schemeClr val="dk1"/>
                        </a:buClr>
                        <a:buSzPts val="1100"/>
                        <a:buFont typeface="Arial"/>
                        <a:buNone/>
                      </a:pPr>
                      <a:r>
                        <a:rPr lang="en" sz="1600"/>
                        <a:t>• Digital accessibility</a:t>
                      </a:r>
                      <a:endParaRPr sz="1600"/>
                    </a:p>
                    <a:p>
                      <a:pPr marL="0" lvl="0" indent="0" algn="l" rtl="0">
                        <a:spcBef>
                          <a:spcPts val="0"/>
                        </a:spcBef>
                        <a:spcAft>
                          <a:spcPts val="0"/>
                        </a:spcAft>
                        <a:buClr>
                          <a:schemeClr val="dk1"/>
                        </a:buClr>
                        <a:buSzPts val="1100"/>
                        <a:buFont typeface="Arial"/>
                        <a:buNone/>
                      </a:pPr>
                      <a:r>
                        <a:rPr lang="en" sz="1600"/>
                        <a:t>• Equitable access</a:t>
                      </a:r>
                      <a:endParaRPr sz="1600"/>
                    </a:p>
                    <a:p>
                      <a:pPr marL="0" lvl="0" indent="0" algn="l" rtl="0">
                        <a:spcBef>
                          <a:spcPts val="0"/>
                        </a:spcBef>
                        <a:spcAft>
                          <a:spcPts val="0"/>
                        </a:spcAft>
                        <a:buNone/>
                      </a:pPr>
                      <a:r>
                        <a:rPr lang="en" sz="1600"/>
                        <a:t>• Inclusive communication systems </a:t>
                      </a:r>
                      <a:endParaRPr sz="1600"/>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68"/>
        <p:cNvGrpSpPr/>
        <p:nvPr/>
      </p:nvGrpSpPr>
      <p:grpSpPr>
        <a:xfrm>
          <a:off x="0" y="0"/>
          <a:ext cx="0" cy="0"/>
          <a:chOff x="0" y="0"/>
          <a:chExt cx="0" cy="0"/>
        </a:xfrm>
      </p:grpSpPr>
      <p:sp>
        <p:nvSpPr>
          <p:cNvPr id="269" name="Google Shape;269;p27"/>
          <p:cNvSpPr txBox="1">
            <a:spLocks noGrp="1"/>
          </p:cNvSpPr>
          <p:nvPr>
            <p:ph type="title"/>
          </p:nvPr>
        </p:nvSpPr>
        <p:spPr>
          <a:xfrm>
            <a:off x="705650" y="445025"/>
            <a:ext cx="81267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Differentiated Professional Learning Model</a:t>
            </a:r>
            <a:endParaRPr/>
          </a:p>
        </p:txBody>
      </p:sp>
      <p:sp>
        <p:nvSpPr>
          <p:cNvPr id="270" name="Google Shape;270;p27"/>
          <p:cNvSpPr txBox="1">
            <a:spLocks noGrp="1"/>
          </p:cNvSpPr>
          <p:nvPr>
            <p:ph type="body" idx="1"/>
          </p:nvPr>
        </p:nvSpPr>
        <p:spPr>
          <a:xfrm>
            <a:off x="455400" y="1592850"/>
            <a:ext cx="2650800" cy="15816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1700" b="1"/>
              <a:t>Foundational Learning</a:t>
            </a:r>
            <a:endParaRPr sz="1700" b="1"/>
          </a:p>
          <a:p>
            <a:pPr marL="457200" lvl="0" indent="-336550" algn="l" rtl="0">
              <a:spcBef>
                <a:spcPts val="1200"/>
              </a:spcBef>
              <a:spcAft>
                <a:spcPts val="0"/>
              </a:spcAft>
              <a:buSzPts val="1700"/>
              <a:buChar char="●"/>
            </a:pPr>
            <a:r>
              <a:rPr lang="en" sz="1700"/>
              <a:t>Coaching</a:t>
            </a:r>
            <a:endParaRPr sz="1700"/>
          </a:p>
          <a:p>
            <a:pPr marL="457200" lvl="0" indent="-336550" algn="l" rtl="0">
              <a:spcBef>
                <a:spcPts val="0"/>
              </a:spcBef>
              <a:spcAft>
                <a:spcPts val="0"/>
              </a:spcAft>
              <a:buSzPts val="1700"/>
              <a:buChar char="●"/>
            </a:pPr>
            <a:r>
              <a:rPr lang="en" sz="1700"/>
              <a:t>Cohorts</a:t>
            </a:r>
            <a:endParaRPr sz="1700"/>
          </a:p>
          <a:p>
            <a:pPr marL="457200" lvl="0" indent="-336550" algn="l" rtl="0">
              <a:spcBef>
                <a:spcPts val="0"/>
              </a:spcBef>
              <a:spcAft>
                <a:spcPts val="0"/>
              </a:spcAft>
              <a:buSzPts val="1700"/>
              <a:buChar char="●"/>
            </a:pPr>
            <a:r>
              <a:rPr lang="en" sz="1700"/>
              <a:t>Embedded indicators</a:t>
            </a:r>
            <a:endParaRPr sz="1700"/>
          </a:p>
        </p:txBody>
      </p:sp>
      <p:sp>
        <p:nvSpPr>
          <p:cNvPr id="271" name="Google Shape;271;p27"/>
          <p:cNvSpPr txBox="1">
            <a:spLocks noGrp="1"/>
          </p:cNvSpPr>
          <p:nvPr>
            <p:ph type="body" idx="2"/>
          </p:nvPr>
        </p:nvSpPr>
        <p:spPr>
          <a:xfrm>
            <a:off x="3106200" y="1592850"/>
            <a:ext cx="2729700" cy="1957800"/>
          </a:xfrm>
          <a:prstGeom prst="rect">
            <a:avLst/>
          </a:prstGeom>
        </p:spPr>
        <p:txBody>
          <a:bodyPr spcFirstLastPara="1" wrap="square" lIns="91425" tIns="91425" rIns="91425" bIns="91425" anchor="t" anchorCtr="0">
            <a:normAutofit lnSpcReduction="20000"/>
          </a:bodyPr>
          <a:lstStyle/>
          <a:p>
            <a:pPr marL="0" lvl="0" indent="0" algn="l" rtl="0">
              <a:spcBef>
                <a:spcPts val="1200"/>
              </a:spcBef>
              <a:spcAft>
                <a:spcPts val="0"/>
              </a:spcAft>
              <a:buClr>
                <a:schemeClr val="dk1"/>
              </a:buClr>
              <a:buSzPts val="1100"/>
              <a:buFont typeface="Arial"/>
              <a:buNone/>
            </a:pPr>
            <a:r>
              <a:rPr lang="en" sz="1700" b="1">
                <a:solidFill>
                  <a:schemeClr val="dk1"/>
                </a:solidFill>
              </a:rPr>
              <a:t>Applied Learning</a:t>
            </a:r>
            <a:endParaRPr sz="1700" b="1">
              <a:solidFill>
                <a:schemeClr val="dk1"/>
              </a:solidFill>
            </a:endParaRPr>
          </a:p>
          <a:p>
            <a:pPr marL="457200" lvl="0" indent="-336550" algn="l" rtl="0">
              <a:spcBef>
                <a:spcPts val="1200"/>
              </a:spcBef>
              <a:spcAft>
                <a:spcPts val="0"/>
              </a:spcAft>
              <a:buClr>
                <a:schemeClr val="dk1"/>
              </a:buClr>
              <a:buSzPts val="1700"/>
              <a:buChar char="●"/>
            </a:pPr>
            <a:r>
              <a:rPr lang="en" sz="1700">
                <a:solidFill>
                  <a:schemeClr val="dk1"/>
                </a:solidFill>
              </a:rPr>
              <a:t>Coaching</a:t>
            </a:r>
            <a:endParaRPr sz="1700">
              <a:solidFill>
                <a:schemeClr val="dk1"/>
              </a:solidFill>
            </a:endParaRPr>
          </a:p>
          <a:p>
            <a:pPr marL="457200" lvl="0" indent="-336550" algn="l" rtl="0">
              <a:spcBef>
                <a:spcPts val="0"/>
              </a:spcBef>
              <a:spcAft>
                <a:spcPts val="0"/>
              </a:spcAft>
              <a:buClr>
                <a:schemeClr val="dk1"/>
              </a:buClr>
              <a:buSzPts val="1700"/>
              <a:buChar char="●"/>
            </a:pPr>
            <a:r>
              <a:rPr lang="en" sz="1700">
                <a:solidFill>
                  <a:schemeClr val="dk1"/>
                </a:solidFill>
              </a:rPr>
              <a:t>Workshops</a:t>
            </a:r>
            <a:endParaRPr sz="1700">
              <a:solidFill>
                <a:schemeClr val="dk1"/>
              </a:solidFill>
            </a:endParaRPr>
          </a:p>
          <a:p>
            <a:pPr marL="457200" lvl="0" indent="-336550" algn="l" rtl="0">
              <a:spcBef>
                <a:spcPts val="0"/>
              </a:spcBef>
              <a:spcAft>
                <a:spcPts val="0"/>
              </a:spcAft>
              <a:buClr>
                <a:schemeClr val="dk1"/>
              </a:buClr>
              <a:buSzPts val="1700"/>
              <a:buChar char="●"/>
            </a:pPr>
            <a:r>
              <a:rPr lang="en" sz="1700">
                <a:solidFill>
                  <a:schemeClr val="dk1"/>
                </a:solidFill>
              </a:rPr>
              <a:t>Department implementation</a:t>
            </a:r>
            <a:endParaRPr sz="1700">
              <a:solidFill>
                <a:schemeClr val="dk1"/>
              </a:solidFill>
            </a:endParaRPr>
          </a:p>
          <a:p>
            <a:pPr marL="0" lvl="0" indent="0" algn="l" rtl="0">
              <a:spcBef>
                <a:spcPts val="1200"/>
              </a:spcBef>
              <a:spcAft>
                <a:spcPts val="1200"/>
              </a:spcAft>
              <a:buNone/>
            </a:pPr>
            <a:endParaRPr/>
          </a:p>
        </p:txBody>
      </p:sp>
      <p:sp>
        <p:nvSpPr>
          <p:cNvPr id="272" name="Google Shape;272;p27"/>
          <p:cNvSpPr txBox="1"/>
          <p:nvPr/>
        </p:nvSpPr>
        <p:spPr>
          <a:xfrm>
            <a:off x="5535050" y="1711100"/>
            <a:ext cx="3297300" cy="15030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0"/>
              </a:spcAft>
              <a:buNone/>
            </a:pPr>
            <a:r>
              <a:rPr lang="en" sz="1700" b="1">
                <a:solidFill>
                  <a:schemeClr val="dk1"/>
                </a:solidFill>
                <a:latin typeface="Barlow"/>
                <a:ea typeface="Barlow"/>
                <a:cs typeface="Barlow"/>
                <a:sym typeface="Barlow"/>
              </a:rPr>
              <a:t>Sustained Learning</a:t>
            </a:r>
            <a:endParaRPr sz="1700" b="1">
              <a:solidFill>
                <a:schemeClr val="dk1"/>
              </a:solidFill>
              <a:latin typeface="Barlow"/>
              <a:ea typeface="Barlow"/>
              <a:cs typeface="Barlow"/>
              <a:sym typeface="Barlow"/>
            </a:endParaRPr>
          </a:p>
          <a:p>
            <a:pPr marL="457200" lvl="0" indent="-336550" algn="l" rtl="0">
              <a:lnSpc>
                <a:spcPct val="115000"/>
              </a:lnSpc>
              <a:spcBef>
                <a:spcPts val="1200"/>
              </a:spcBef>
              <a:spcAft>
                <a:spcPts val="0"/>
              </a:spcAft>
              <a:buClr>
                <a:schemeClr val="dk1"/>
              </a:buClr>
              <a:buSzPts val="1700"/>
              <a:buFont typeface="Barlow"/>
              <a:buChar char="●"/>
            </a:pPr>
            <a:r>
              <a:rPr lang="en" sz="1700">
                <a:solidFill>
                  <a:schemeClr val="dk1"/>
                </a:solidFill>
                <a:latin typeface="Barlow"/>
                <a:ea typeface="Barlow"/>
                <a:cs typeface="Barlow"/>
                <a:sym typeface="Barlow"/>
              </a:rPr>
              <a:t>Certification</a:t>
            </a:r>
            <a:endParaRPr sz="1700">
              <a:solidFill>
                <a:schemeClr val="dk1"/>
              </a:solidFill>
              <a:latin typeface="Barlow"/>
              <a:ea typeface="Barlow"/>
              <a:cs typeface="Barlow"/>
              <a:sym typeface="Barlow"/>
            </a:endParaRPr>
          </a:p>
          <a:p>
            <a:pPr marL="457200" lvl="0" indent="-336550" algn="l" rtl="0">
              <a:lnSpc>
                <a:spcPct val="115000"/>
              </a:lnSpc>
              <a:spcBef>
                <a:spcPts val="0"/>
              </a:spcBef>
              <a:spcAft>
                <a:spcPts val="0"/>
              </a:spcAft>
              <a:buClr>
                <a:schemeClr val="dk1"/>
              </a:buClr>
              <a:buSzPts val="1700"/>
              <a:buFont typeface="Barlow"/>
              <a:buChar char="●"/>
            </a:pPr>
            <a:r>
              <a:rPr lang="en" sz="1700">
                <a:solidFill>
                  <a:schemeClr val="dk1"/>
                </a:solidFill>
                <a:latin typeface="Barlow"/>
                <a:ea typeface="Barlow"/>
                <a:cs typeface="Barlow"/>
                <a:sym typeface="Barlow"/>
              </a:rPr>
              <a:t>Reflection</a:t>
            </a:r>
            <a:endParaRPr sz="1700">
              <a:solidFill>
                <a:schemeClr val="dk1"/>
              </a:solidFill>
              <a:latin typeface="Barlow"/>
              <a:ea typeface="Barlow"/>
              <a:cs typeface="Barlow"/>
              <a:sym typeface="Barlow"/>
            </a:endParaRPr>
          </a:p>
          <a:p>
            <a:pPr marL="457200" lvl="0" indent="-336550" algn="l" rtl="0">
              <a:lnSpc>
                <a:spcPct val="115000"/>
              </a:lnSpc>
              <a:spcBef>
                <a:spcPts val="0"/>
              </a:spcBef>
              <a:spcAft>
                <a:spcPts val="0"/>
              </a:spcAft>
              <a:buClr>
                <a:schemeClr val="dk1"/>
              </a:buClr>
              <a:buSzPts val="1700"/>
              <a:buFont typeface="Barlow"/>
              <a:buChar char="●"/>
            </a:pPr>
            <a:r>
              <a:rPr lang="en" sz="1700">
                <a:solidFill>
                  <a:schemeClr val="dk1"/>
                </a:solidFill>
                <a:latin typeface="Barlow"/>
                <a:ea typeface="Barlow"/>
                <a:cs typeface="Barlow"/>
                <a:sym typeface="Barlow"/>
              </a:rPr>
              <a:t>Continuous improvement</a:t>
            </a:r>
            <a:endParaRPr sz="1700">
              <a:solidFill>
                <a:schemeClr val="dk1"/>
              </a:solidFill>
              <a:latin typeface="Barlow"/>
              <a:ea typeface="Barlow"/>
              <a:cs typeface="Barlow"/>
              <a:sym typeface="Barlow"/>
            </a:endParaRPr>
          </a:p>
        </p:txBody>
      </p:sp>
      <p:sp>
        <p:nvSpPr>
          <p:cNvPr id="273" name="Google Shape;273;p27"/>
          <p:cNvSpPr txBox="1"/>
          <p:nvPr/>
        </p:nvSpPr>
        <p:spPr>
          <a:xfrm>
            <a:off x="407700" y="3907475"/>
            <a:ext cx="8126700" cy="4617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1800">
                <a:latin typeface="Barlow"/>
                <a:ea typeface="Barlow"/>
                <a:cs typeface="Barlow"/>
                <a:sym typeface="Barlow"/>
              </a:rPr>
              <a:t>The goal is not one-time training, but ongoing integration into daily practice. </a:t>
            </a:r>
            <a:endParaRPr sz="1800">
              <a:latin typeface="Barlow"/>
              <a:ea typeface="Barlow"/>
              <a:cs typeface="Barlow"/>
              <a:sym typeface="Barlow"/>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612</Words>
  <Application>Microsoft Office PowerPoint</Application>
  <PresentationFormat>On-screen Show (16:9)</PresentationFormat>
  <Paragraphs>123</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Roboto</vt:lpstr>
      <vt:lpstr>Barlow</vt:lpstr>
      <vt:lpstr>Arial</vt:lpstr>
      <vt:lpstr>Barlow ExtraBold</vt:lpstr>
      <vt:lpstr>Simple Light</vt:lpstr>
      <vt:lpstr>ACPS Cultural Competency Framework and Commitment Building Coherence Across Teaching, Leadership, and Operations</vt:lpstr>
      <vt:lpstr>Strategic Plan: Learning for All</vt:lpstr>
      <vt:lpstr>State Requirements and Division Responsibility</vt:lpstr>
      <vt:lpstr>“Virginia’s Four Cultural Competency Domains”</vt:lpstr>
      <vt:lpstr>2021-2026 ACPS Culturally Responsive Educator Adopted Framework </vt:lpstr>
      <vt:lpstr>Why Expand the Current Model? </vt:lpstr>
      <vt:lpstr>Proposed Unified Cultural Competency Framework</vt:lpstr>
      <vt:lpstr>Role Specific Indicators In Practice</vt:lpstr>
      <vt:lpstr>Differentiated Professional Learning Model</vt:lpstr>
      <vt:lpstr>Current Participation </vt:lpstr>
      <vt:lpstr>Questions/Discussion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Christine Thompson</dc:creator>
  <cp:lastModifiedBy>Christine Thompson</cp:lastModifiedBy>
  <cp:revision>1</cp:revision>
  <dcterms:modified xsi:type="dcterms:W3CDTF">2026-05-28T23:21:30Z</dcterms:modified>
</cp:coreProperties>
</file>